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4"/>
  </p:sldMasterIdLst>
  <p:notesMasterIdLst>
    <p:notesMasterId r:id="rId20"/>
  </p:notesMasterIdLst>
  <p:handoutMasterIdLst>
    <p:handoutMasterId r:id="rId21"/>
  </p:handoutMasterIdLst>
  <p:sldIdLst>
    <p:sldId id="1866" r:id="rId5"/>
    <p:sldId id="1889" r:id="rId6"/>
    <p:sldId id="1868" r:id="rId7"/>
    <p:sldId id="1888" r:id="rId8"/>
    <p:sldId id="1869" r:id="rId9"/>
    <p:sldId id="1870" r:id="rId10"/>
    <p:sldId id="1873" r:id="rId11"/>
    <p:sldId id="1871" r:id="rId12"/>
    <p:sldId id="1872" r:id="rId13"/>
    <p:sldId id="1892" r:id="rId14"/>
    <p:sldId id="1890" r:id="rId15"/>
    <p:sldId id="1893" r:id="rId16"/>
    <p:sldId id="1894" r:id="rId17"/>
    <p:sldId id="1874" r:id="rId18"/>
    <p:sldId id="1895" r:id="rId19"/>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modifyVerifier cryptProviderType="rsaAES" cryptAlgorithmClass="hash" cryptAlgorithmType="typeAny" cryptAlgorithmSid="14" spinCount="100000" saltData="XJz6j7INPPNC9v5dIY9x5A==" hashData="+yU0Et8Hr9MuJ422mlNoD++iwZZN6Px+NqVYGG6yGCZdPBNkEC5/1V+26GqaR6qDMbCkSEIB1F2+1vUsrf9yMQ=="/>
  <p:extLst>
    <p:ext uri="{EFAFB233-063F-42B5-8137-9DF3F51BA10A}">
      <p15:sldGuideLst xmlns:p15="http://schemas.microsoft.com/office/powerpoint/2012/main">
        <p15:guide id="1" orient="horz" pos="2160" userDrawn="1">
          <p15:clr>
            <a:srgbClr val="A4A3A4"/>
          </p15:clr>
        </p15:guide>
        <p15:guide id="2" pos="480" userDrawn="1">
          <p15:clr>
            <a:srgbClr val="A4A3A4"/>
          </p15:clr>
        </p15:guide>
        <p15:guide id="3" pos="7200" userDrawn="1">
          <p15:clr>
            <a:srgbClr val="A4A3A4"/>
          </p15:clr>
        </p15:guide>
        <p15:guide id="4" pos="436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788"/>
    <a:srgbClr val="FF2625"/>
    <a:srgbClr val="F8EBE0"/>
    <a:srgbClr val="F0E6DC"/>
    <a:srgbClr val="ECE0D4"/>
    <a:srgbClr val="D1B497"/>
    <a:srgbClr val="E3D1BF"/>
    <a:srgbClr val="AA673C"/>
    <a:srgbClr val="6A6967"/>
    <a:srgbClr val="C19C8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41" autoAdjust="0"/>
  </p:normalViewPr>
  <p:slideViewPr>
    <p:cSldViewPr snapToGrid="0">
      <p:cViewPr varScale="1">
        <p:scale>
          <a:sx n="81" d="100"/>
          <a:sy n="81" d="100"/>
        </p:scale>
        <p:origin x="754" y="53"/>
      </p:cViewPr>
      <p:guideLst>
        <p:guide orient="horz" pos="2160"/>
        <p:guide pos="480"/>
        <p:guide pos="7200"/>
        <p:guide pos="4368"/>
      </p:guideLst>
    </p:cSldViewPr>
  </p:slideViewPr>
  <p:outlineViewPr>
    <p:cViewPr>
      <p:scale>
        <a:sx n="33" d="100"/>
        <a:sy n="33" d="100"/>
      </p:scale>
      <p:origin x="0" y="0"/>
    </p:cViewPr>
  </p:outlineViewPr>
  <p:notesTextViewPr>
    <p:cViewPr>
      <p:scale>
        <a:sx n="1" d="1"/>
        <a:sy n="1" d="1"/>
      </p:scale>
      <p:origin x="0" y="0"/>
    </p:cViewPr>
  </p:notesTextViewPr>
  <p:sorterViewPr>
    <p:cViewPr>
      <p:scale>
        <a:sx n="60" d="100"/>
        <a:sy n="60" d="100"/>
      </p:scale>
      <p:origin x="0" y="-184"/>
    </p:cViewPr>
  </p:sorterViewPr>
  <p:notesViewPr>
    <p:cSldViewPr snapToGrid="0">
      <p:cViewPr varScale="1">
        <p:scale>
          <a:sx n="48" d="100"/>
          <a:sy n="48" d="100"/>
        </p:scale>
        <p:origin x="1828" y="3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0CC79A4-0B25-469F-9B41-E1B92476C68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5F87740-790C-4B8E-8BDF-37374E5C19A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48EE06D-E2C5-4DF1-B3C1-8E9169AAB10D}" type="datetimeFigureOut">
              <a:rPr lang="en-US" smtClean="0"/>
              <a:t>3/23/2025</a:t>
            </a:fld>
            <a:endParaRPr lang="en-US" dirty="0"/>
          </a:p>
        </p:txBody>
      </p:sp>
      <p:sp>
        <p:nvSpPr>
          <p:cNvPr id="4" name="Footer Placeholder 3">
            <a:extLst>
              <a:ext uri="{FF2B5EF4-FFF2-40B4-BE49-F238E27FC236}">
                <a16:creationId xmlns:a16="http://schemas.microsoft.com/office/drawing/2014/main" id="{75C8AAF8-731F-4C2E-B690-3086B25AFC6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1C11FA-B74B-44E5-9E55-A45B9911BEF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EE2F40-54C0-4227-BA47-31BF544EF93E}" type="slidenum">
              <a:rPr lang="en-US" smtClean="0"/>
              <a:t>‹#›</a:t>
            </a:fld>
            <a:endParaRPr lang="en-US" dirty="0"/>
          </a:p>
        </p:txBody>
      </p:sp>
    </p:spTree>
    <p:extLst>
      <p:ext uri="{BB962C8B-B14F-4D97-AF65-F5344CB8AC3E}">
        <p14:creationId xmlns:p14="http://schemas.microsoft.com/office/powerpoint/2010/main" val="3790744691"/>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png>
</file>

<file path=ppt/media/image21.jpeg>
</file>

<file path=ppt/media/image22.png>
</file>

<file path=ppt/media/image23.png>
</file>

<file path=ppt/media/image24.png>
</file>

<file path=ppt/media/image25.png>
</file>

<file path=ppt/media/image26.png>
</file>

<file path=ppt/media/image27.jpg>
</file>

<file path=ppt/media/image28.jpg>
</file>

<file path=ppt/media/image29.jp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D9F622F8-1824-4338-8C3C-5529D3BDEF4A}"/>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latin typeface="Arial" charset="0"/>
              </a:defRPr>
            </a:lvl1pPr>
          </a:lstStyle>
          <a:p>
            <a:pPr>
              <a:defRPr/>
            </a:pPr>
            <a:endParaRPr lang="en-US" dirty="0"/>
          </a:p>
        </p:txBody>
      </p:sp>
      <p:sp>
        <p:nvSpPr>
          <p:cNvPr id="30723" name="Rectangle 3">
            <a:extLst>
              <a:ext uri="{FF2B5EF4-FFF2-40B4-BE49-F238E27FC236}">
                <a16:creationId xmlns:a16="http://schemas.microsoft.com/office/drawing/2014/main" id="{618DDD53-BB38-4118-BC75-9CE27D49C550}"/>
              </a:ext>
            </a:extLst>
          </p:cNvPr>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latin typeface="Arial" charset="0"/>
              </a:defRPr>
            </a:lvl1pPr>
          </a:lstStyle>
          <a:p>
            <a:pPr>
              <a:defRPr/>
            </a:pPr>
            <a:endParaRPr lang="en-US" dirty="0"/>
          </a:p>
        </p:txBody>
      </p:sp>
      <p:sp>
        <p:nvSpPr>
          <p:cNvPr id="14340" name="Rectangle 4">
            <a:extLst>
              <a:ext uri="{FF2B5EF4-FFF2-40B4-BE49-F238E27FC236}">
                <a16:creationId xmlns:a16="http://schemas.microsoft.com/office/drawing/2014/main" id="{6C03B6F7-B1AE-4118-ABA2-FFEC9B8F0E9C}"/>
              </a:ext>
            </a:extLst>
          </p:cNvPr>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5" name="Rectangle 5">
            <a:extLst>
              <a:ext uri="{FF2B5EF4-FFF2-40B4-BE49-F238E27FC236}">
                <a16:creationId xmlns:a16="http://schemas.microsoft.com/office/drawing/2014/main" id="{646F5356-BDE8-43C1-9587-85323D02B191}"/>
              </a:ext>
            </a:extLst>
          </p:cNvPr>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26" name="Rectangle 6">
            <a:extLst>
              <a:ext uri="{FF2B5EF4-FFF2-40B4-BE49-F238E27FC236}">
                <a16:creationId xmlns:a16="http://schemas.microsoft.com/office/drawing/2014/main" id="{89912C35-11A9-4DA7-8476-F1823F658CAA}"/>
              </a:ext>
            </a:extLst>
          </p:cNvPr>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latin typeface="Arial" charset="0"/>
              </a:defRPr>
            </a:lvl1pPr>
          </a:lstStyle>
          <a:p>
            <a:pPr>
              <a:defRPr/>
            </a:pPr>
            <a:endParaRPr lang="en-US" dirty="0"/>
          </a:p>
        </p:txBody>
      </p:sp>
      <p:sp>
        <p:nvSpPr>
          <p:cNvPr id="30727" name="Rectangle 7">
            <a:extLst>
              <a:ext uri="{FF2B5EF4-FFF2-40B4-BE49-F238E27FC236}">
                <a16:creationId xmlns:a16="http://schemas.microsoft.com/office/drawing/2014/main" id="{7180ED79-CEC3-4FB9-B511-8597B20A0C10}"/>
              </a:ext>
            </a:extLst>
          </p:cNvPr>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6DEB7EE2-04A2-4FB2-9625-C9C73AC4D32F}" type="slidenum">
              <a:rPr lang="en-US" altLang="en-US"/>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7">
            <a:extLst>
              <a:ext uri="{FF2B5EF4-FFF2-40B4-BE49-F238E27FC236}">
                <a16:creationId xmlns:a16="http://schemas.microsoft.com/office/drawing/2014/main" id="{FA4671F7-4D2C-4B1E-AED7-24676BE8B49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947842D7-C728-4EBD-982B-B8BE79E4DBBE}" type="slidenum">
              <a:rPr lang="en-US" altLang="en-US"/>
              <a:pPr eaLnBrk="1" hangingPunct="1"/>
              <a:t>1</a:t>
            </a:fld>
            <a:endParaRPr lang="en-US" altLang="en-US" dirty="0"/>
          </a:p>
        </p:txBody>
      </p:sp>
      <p:sp>
        <p:nvSpPr>
          <p:cNvPr id="15363" name="Rectangle 2">
            <a:extLst>
              <a:ext uri="{FF2B5EF4-FFF2-40B4-BE49-F238E27FC236}">
                <a16:creationId xmlns:a16="http://schemas.microsoft.com/office/drawing/2014/main" id="{D8E83BD0-7AE4-4323-9047-FC368929C520}"/>
              </a:ext>
            </a:extLst>
          </p:cNvPr>
          <p:cNvSpPr>
            <a:spLocks noGrp="1" noRot="1" noChangeAspect="1" noChangeArrowheads="1" noTextEdit="1"/>
          </p:cNvSpPr>
          <p:nvPr>
            <p:ph type="sldImg"/>
          </p:nvPr>
        </p:nvSpPr>
        <p:spPr>
          <a:ln/>
        </p:spPr>
      </p:sp>
      <p:sp>
        <p:nvSpPr>
          <p:cNvPr id="15364" name="Rectangle 3">
            <a:extLst>
              <a:ext uri="{FF2B5EF4-FFF2-40B4-BE49-F238E27FC236}">
                <a16:creationId xmlns:a16="http://schemas.microsoft.com/office/drawing/2014/main" id="{FDECF5EC-C5EC-4723-8F4F-A75A20018F6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latin typeface="Arial" panose="020B0604020202020204" pitchFamily="34" charset="0"/>
            </a:endParaRPr>
          </a:p>
        </p:txBody>
      </p:sp>
    </p:spTree>
    <p:extLst>
      <p:ext uri="{BB962C8B-B14F-4D97-AF65-F5344CB8AC3E}">
        <p14:creationId xmlns:p14="http://schemas.microsoft.com/office/powerpoint/2010/main" val="19508148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3</a:t>
            </a:fld>
            <a:endParaRPr lang="en-US" altLang="en-US" dirty="0"/>
          </a:p>
        </p:txBody>
      </p:sp>
    </p:spTree>
    <p:extLst>
      <p:ext uri="{BB962C8B-B14F-4D97-AF65-F5344CB8AC3E}">
        <p14:creationId xmlns:p14="http://schemas.microsoft.com/office/powerpoint/2010/main" val="16322788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5</a:t>
            </a:fld>
            <a:endParaRPr lang="en-US" altLang="en-US" dirty="0"/>
          </a:p>
        </p:txBody>
      </p:sp>
    </p:spTree>
    <p:extLst>
      <p:ext uri="{BB962C8B-B14F-4D97-AF65-F5344CB8AC3E}">
        <p14:creationId xmlns:p14="http://schemas.microsoft.com/office/powerpoint/2010/main" val="13834179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91017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
    <p:bg>
      <p:bgPr>
        <a:solidFill>
          <a:schemeClr val="tx1"/>
        </a:solid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57007FCA-3EC9-46F6-BE85-2DE9F97B48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
        <p:nvSpPr>
          <p:cNvPr id="383" name="Title 381">
            <a:extLst>
              <a:ext uri="{FF2B5EF4-FFF2-40B4-BE49-F238E27FC236}">
                <a16:creationId xmlns:a16="http://schemas.microsoft.com/office/drawing/2014/main" id="{219026B8-F099-4229-B446-9FE2B966BEF7}"/>
              </a:ext>
            </a:extLst>
          </p:cNvPr>
          <p:cNvSpPr>
            <a:spLocks noGrp="1"/>
          </p:cNvSpPr>
          <p:nvPr>
            <p:ph type="title"/>
          </p:nvPr>
        </p:nvSpPr>
        <p:spPr>
          <a:xfrm>
            <a:off x="2581656" y="2304288"/>
            <a:ext cx="7022592" cy="2258568"/>
          </a:xfrm>
        </p:spPr>
        <p:txBody>
          <a:bodyPr vert="horz" lIns="91440" tIns="45720" rIns="91440" bIns="45720" rtlCol="0" anchor="ctr">
            <a:normAutofit/>
          </a:bodyPr>
          <a:lstStyle>
            <a:lvl1pPr algn="ctr">
              <a:defRPr lang="en-US" sz="4800" b="1">
                <a:solidFill>
                  <a:schemeClr val="accent4">
                    <a:lumMod val="75000"/>
                  </a:schemeClr>
                </a:solidFill>
                <a:ea typeface="+mn-ea"/>
                <a:cs typeface="+mn-cs"/>
              </a:defRPr>
            </a:lvl1pPr>
          </a:lstStyle>
          <a:p>
            <a:pPr marL="0" lvl="0" indent="0" algn="ctr">
              <a:lnSpc>
                <a:spcPct val="11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063099788"/>
      </p:ext>
    </p:extLst>
  </p:cSld>
  <p:clrMapOvr>
    <a:masterClrMapping/>
  </p:clrMapOvr>
  <p:extLst>
    <p:ext uri="{DCECCB84-F9BA-43D5-87BE-67443E8EF086}">
      <p15:sldGuideLst xmlns:p15="http://schemas.microsoft.com/office/powerpoint/2012/main">
        <p15:guide id="1" pos="280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ottom Pattern White">
    <p:bg>
      <p:bgPr>
        <a:solidFill>
          <a:schemeClr val="accent5"/>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BC00585D-E155-409A-899A-29BDF4E57FD3}"/>
              </a:ext>
            </a:extLst>
          </p:cNvPr>
          <p:cNvSpPr>
            <a:spLocks noGrp="1"/>
          </p:cNvSpPr>
          <p:nvPr>
            <p:ph type="title" hasCustomPrompt="1"/>
          </p:nvPr>
        </p:nvSpPr>
        <p:spPr>
          <a:xfrm>
            <a:off x="762000" y="716577"/>
            <a:ext cx="10668000" cy="615553"/>
          </a:xfrm>
          <a:noFill/>
        </p:spPr>
        <p:txBody>
          <a:bodyPr wrap="square" lIns="0" tIns="0" rIns="0" bIns="0" anchor="b" anchorCtr="0">
            <a:spAutoFit/>
          </a:bodyPr>
          <a:lstStyle>
            <a:lvl1pPr algn="l"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pPr lvl="0"/>
            <a:r>
              <a:rPr lang="en-US" dirty="0"/>
              <a:t>Click to edit Master text styles</a:t>
            </a:r>
          </a:p>
        </p:txBody>
      </p:sp>
      <p:sp>
        <p:nvSpPr>
          <p:cNvPr id="5" name="Text Placeholder 4">
            <a:extLst>
              <a:ext uri="{FF2B5EF4-FFF2-40B4-BE49-F238E27FC236}">
                <a16:creationId xmlns:a16="http://schemas.microsoft.com/office/drawing/2014/main" id="{2D944D9B-AA15-4DB5-AE58-0FA514F6FE87}"/>
              </a:ext>
            </a:extLst>
          </p:cNvPr>
          <p:cNvSpPr>
            <a:spLocks noGrp="1"/>
          </p:cNvSpPr>
          <p:nvPr>
            <p:ph type="body" sz="quarter" idx="13" hasCustomPrompt="1"/>
          </p:nvPr>
        </p:nvSpPr>
        <p:spPr>
          <a:xfrm>
            <a:off x="762000" y="1790699"/>
            <a:ext cx="10668000" cy="685800"/>
          </a:xfrm>
          <a:prstGeom prst="rect">
            <a:avLst/>
          </a:prstGeom>
          <a:noFill/>
        </p:spPr>
        <p:txBody>
          <a:bodyPr wrap="square" lIns="0" tIns="0" rIns="0" bIns="0">
            <a:noAutofit/>
          </a:bodyPr>
          <a:lstStyle>
            <a:lvl1pPr marL="0" indent="0" algn="l">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pic>
        <p:nvPicPr>
          <p:cNvPr id="2" name="Graphic 1">
            <a:extLst>
              <a:ext uri="{FF2B5EF4-FFF2-40B4-BE49-F238E27FC236}">
                <a16:creationId xmlns:a16="http://schemas.microsoft.com/office/drawing/2014/main" id="{29AB818C-9403-4CA7-8FC5-347DDE455E77}"/>
              </a:ext>
            </a:extLst>
          </p:cNvPr>
          <p:cNvPicPr>
            <a:picLocks noChangeAspect="1"/>
          </p:cNvPicPr>
          <p:nvPr userDrawn="1"/>
        </p:nvPicPr>
        <p:blipFill>
          <a:blip r:embed="rId2">
            <a:alphaModFix amt="40000"/>
            <a:extLst>
              <a:ext uri="{96DAC541-7B7A-43D3-8B79-37D633B846F1}">
                <asvg:svgBlip xmlns:asvg="http://schemas.microsoft.com/office/drawing/2016/SVG/main" r:embed="rId3"/>
              </a:ext>
            </a:extLst>
          </a:blip>
          <a:stretch>
            <a:fillRect/>
          </a:stretch>
        </p:blipFill>
        <p:spPr>
          <a:xfrm>
            <a:off x="0" y="5791200"/>
            <a:ext cx="12192000" cy="1066800"/>
          </a:xfrm>
          <a:prstGeom prst="rect">
            <a:avLst/>
          </a:prstGeom>
        </p:spPr>
      </p:pic>
    </p:spTree>
    <p:extLst>
      <p:ext uri="{BB962C8B-B14F-4D97-AF65-F5344CB8AC3E}">
        <p14:creationId xmlns:p14="http://schemas.microsoft.com/office/powerpoint/2010/main" val="12703569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mart Art">
    <p:bg>
      <p:bgPr>
        <a:solidFill>
          <a:schemeClr val="accent3"/>
        </a:solidFill>
        <a:effectLst/>
      </p:bgPr>
    </p:bg>
    <p:spTree>
      <p:nvGrpSpPr>
        <p:cNvPr id="1" name=""/>
        <p:cNvGrpSpPr/>
        <p:nvPr/>
      </p:nvGrpSpPr>
      <p:grpSpPr>
        <a:xfrm>
          <a:off x="0" y="0"/>
          <a:ext cx="0" cy="0"/>
          <a:chOff x="0" y="0"/>
          <a:chExt cx="0" cy="0"/>
        </a:xfrm>
      </p:grpSpPr>
      <p:sp>
        <p:nvSpPr>
          <p:cNvPr id="19" name="Text Placeholder 4">
            <a:extLst>
              <a:ext uri="{FF2B5EF4-FFF2-40B4-BE49-F238E27FC236}">
                <a16:creationId xmlns:a16="http://schemas.microsoft.com/office/drawing/2014/main" id="{3E65ED86-A26C-479A-8393-0BFDCBCD43F2}"/>
              </a:ext>
            </a:extLst>
          </p:cNvPr>
          <p:cNvSpPr>
            <a:spLocks noGrp="1"/>
          </p:cNvSpPr>
          <p:nvPr>
            <p:ph type="body" sz="quarter" idx="13" hasCustomPrompt="1"/>
          </p:nvPr>
        </p:nvSpPr>
        <p:spPr>
          <a:xfrm>
            <a:off x="762000" y="1783952"/>
            <a:ext cx="10668000" cy="1111648"/>
          </a:xfrm>
          <a:prstGeom prst="rect">
            <a:avLst/>
          </a:prstGeom>
          <a:noFill/>
        </p:spPr>
        <p:txBody>
          <a:bodyPr wrap="square" lIns="0" tIns="0" rIns="0" bIns="0">
            <a:noAutofit/>
          </a:bodyPr>
          <a:lstStyle>
            <a:lvl1pPr marL="0" indent="0" algn="l">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sp>
        <p:nvSpPr>
          <p:cNvPr id="4" name="Title 1">
            <a:extLst>
              <a:ext uri="{FF2B5EF4-FFF2-40B4-BE49-F238E27FC236}">
                <a16:creationId xmlns:a16="http://schemas.microsoft.com/office/drawing/2014/main" id="{F858EEFF-117E-4B86-B6B2-CD8F71AA8C4A}"/>
              </a:ext>
            </a:extLst>
          </p:cNvPr>
          <p:cNvSpPr>
            <a:spLocks noGrp="1"/>
          </p:cNvSpPr>
          <p:nvPr>
            <p:ph type="title" hasCustomPrompt="1"/>
          </p:nvPr>
        </p:nvSpPr>
        <p:spPr>
          <a:xfrm>
            <a:off x="762000" y="716577"/>
            <a:ext cx="10668000" cy="615553"/>
          </a:xfrm>
          <a:noFill/>
        </p:spPr>
        <p:txBody>
          <a:bodyPr wrap="square" lIns="0" tIns="0" rIns="0" bIns="0" anchor="b" anchorCtr="0">
            <a:spAutoFit/>
          </a:bodyPr>
          <a:lstStyle>
            <a:lvl1pPr algn="l" defTabSz="932742" rtl="0" eaLnBrk="1" latinLnBrk="0" hangingPunct="1">
              <a:lnSpc>
                <a:spcPct val="100000"/>
              </a:lnSpc>
              <a:spcBef>
                <a:spcPct val="0"/>
              </a:spcBef>
              <a:buNone/>
              <a:defRPr lang="en-US" sz="4000" b="1" i="0" kern="1200" cap="none" spc="-50" baseline="0" dirty="0">
                <a:ln w="3175">
                  <a:noFill/>
                </a:ln>
                <a:solidFill>
                  <a:schemeClr val="accent4">
                    <a:lumMod val="40000"/>
                    <a:lumOff val="60000"/>
                  </a:schemeClr>
                </a:solidFill>
                <a:effectLst/>
                <a:latin typeface="+mj-lt"/>
                <a:ea typeface="+mn-ea"/>
                <a:cs typeface="Segoe UI" pitchFamily="34" charset="0"/>
              </a:defRPr>
            </a:lvl1pPr>
          </a:lstStyle>
          <a:p>
            <a:pPr lvl="0"/>
            <a:r>
              <a:rPr lang="en-US" dirty="0"/>
              <a:t>Click to edit Master text styles</a:t>
            </a:r>
          </a:p>
        </p:txBody>
      </p:sp>
      <p:pic>
        <p:nvPicPr>
          <p:cNvPr id="3" name="Graphic 2" hidden="1">
            <a:extLst>
              <a:ext uri="{FF2B5EF4-FFF2-40B4-BE49-F238E27FC236}">
                <a16:creationId xmlns:a16="http://schemas.microsoft.com/office/drawing/2014/main" id="{D0B12BD8-7E23-4DB3-9F3C-68F6FF145E6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772650" y="0"/>
            <a:ext cx="2419350" cy="2619375"/>
          </a:xfrm>
          <a:prstGeom prst="rect">
            <a:avLst/>
          </a:prstGeom>
        </p:spPr>
      </p:pic>
      <p:pic>
        <p:nvPicPr>
          <p:cNvPr id="2" name="Graphic 1">
            <a:extLst>
              <a:ext uri="{FF2B5EF4-FFF2-40B4-BE49-F238E27FC236}">
                <a16:creationId xmlns:a16="http://schemas.microsoft.com/office/drawing/2014/main" id="{85143907-CDEB-455C-878E-7AE28AF7D2BE}"/>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flipV="1">
            <a:off x="5418919" y="0"/>
            <a:ext cx="6407956" cy="1783952"/>
          </a:xfrm>
          <a:prstGeom prst="rect">
            <a:avLst/>
          </a:prstGeom>
        </p:spPr>
      </p:pic>
    </p:spTree>
    <p:extLst>
      <p:ext uri="{BB962C8B-B14F-4D97-AF65-F5344CB8AC3E}">
        <p14:creationId xmlns:p14="http://schemas.microsoft.com/office/powerpoint/2010/main" val="5497279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2"/>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A1B9BC-7BE7-4893-90FD-CC95830FD8F2}" type="datetimeFigureOut">
              <a:rPr lang="en-US" smtClean="0"/>
              <a:t>3/23/2025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715270E-046A-4C23-BC98-E307A7DD6BE8}" type="slidenum">
              <a:rPr lang="en-US" smtClean="0"/>
              <a:t>‹#›</a:t>
            </a:fld>
            <a:endParaRPr lang="en-US" dirty="0"/>
          </a:p>
        </p:txBody>
      </p:sp>
    </p:spTree>
    <p:extLst>
      <p:ext uri="{BB962C8B-B14F-4D97-AF65-F5344CB8AC3E}">
        <p14:creationId xmlns:p14="http://schemas.microsoft.com/office/powerpoint/2010/main" val="2522832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ne Photo Content">
    <p:bg>
      <p:bgPr>
        <a:solidFill>
          <a:schemeClr val="accent4"/>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p:nvPr>
        </p:nvSpPr>
        <p:spPr>
          <a:xfrm>
            <a:off x="762000" y="1905000"/>
            <a:ext cx="5334000" cy="3276600"/>
          </a:xfrm>
        </p:spPr>
        <p:txBody>
          <a:bodyPr/>
          <a:lstStyle>
            <a:lvl1pPr marL="0" indent="0">
              <a:buNone/>
              <a:defRPr sz="1800" b="1">
                <a:solidFill>
                  <a:schemeClr val="accent4">
                    <a:lumMod val="50000"/>
                  </a:schemeClr>
                </a:solidFill>
              </a:defRPr>
            </a:lvl1pPr>
            <a:lvl2pPr marL="283464" indent="-283464">
              <a:spcBef>
                <a:spcPts val="1000"/>
              </a:spcBef>
              <a:defRPr sz="1800">
                <a:solidFill>
                  <a:schemeClr val="accent4">
                    <a:lumMod val="50000"/>
                  </a:schemeClr>
                </a:solidFill>
              </a:defRPr>
            </a:lvl2pPr>
          </a:lstStyle>
          <a:p>
            <a:pPr lvl="0"/>
            <a:r>
              <a:rPr lang="en-US"/>
              <a:t>Click to edit Master text styles</a:t>
            </a:r>
          </a:p>
          <a:p>
            <a:pPr lvl="1"/>
            <a:r>
              <a:rPr lang="en-US"/>
              <a:t>Second level</a:t>
            </a:r>
          </a:p>
        </p:txBody>
      </p:sp>
      <p:sp>
        <p:nvSpPr>
          <p:cNvPr id="14" name="Picture Placeholder 13">
            <a:extLst>
              <a:ext uri="{FF2B5EF4-FFF2-40B4-BE49-F238E27FC236}">
                <a16:creationId xmlns:a16="http://schemas.microsoft.com/office/drawing/2014/main" id="{9B1932CF-F265-4AEE-8704-F42C01AFB479}"/>
              </a:ext>
            </a:extLst>
          </p:cNvPr>
          <p:cNvSpPr>
            <a:spLocks noGrp="1"/>
          </p:cNvSpPr>
          <p:nvPr>
            <p:ph type="pic" sz="quarter" idx="10"/>
          </p:nvPr>
        </p:nvSpPr>
        <p:spPr>
          <a:xfrm>
            <a:off x="6858000" y="715963"/>
            <a:ext cx="4572000" cy="5113336"/>
          </a:xfrm>
        </p:spPr>
        <p:txBody>
          <a:bodyPr/>
          <a:lstStyle>
            <a:lvl1pPr algn="ctr">
              <a:buNone/>
              <a:defRPr sz="1600">
                <a:solidFill>
                  <a:schemeClr val="accent4">
                    <a:lumMod val="50000"/>
                  </a:schemeClr>
                </a:solidFill>
              </a:defRPr>
            </a:lvl1pPr>
          </a:lstStyle>
          <a:p>
            <a:r>
              <a:rPr lang="en-US" dirty="0"/>
              <a:t>Click icon to add picture</a:t>
            </a:r>
          </a:p>
        </p:txBody>
      </p:sp>
      <p:pic>
        <p:nvPicPr>
          <p:cNvPr id="2" name="Graphic 1">
            <a:extLst>
              <a:ext uri="{FF2B5EF4-FFF2-40B4-BE49-F238E27FC236}">
                <a16:creationId xmlns:a16="http://schemas.microsoft.com/office/drawing/2014/main" id="{09498076-A8F2-48B0-807A-C402BDA60D3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5074048"/>
            <a:ext cx="6407956" cy="1783952"/>
          </a:xfrm>
          <a:prstGeom prst="rect">
            <a:avLst/>
          </a:prstGeom>
        </p:spPr>
      </p:pic>
      <p:sp>
        <p:nvSpPr>
          <p:cNvPr id="3" name="Title 2">
            <a:extLst>
              <a:ext uri="{FF2B5EF4-FFF2-40B4-BE49-F238E27FC236}">
                <a16:creationId xmlns:a16="http://schemas.microsoft.com/office/drawing/2014/main" id="{5CF9E2C1-844F-4C0E-A423-111C77AEEF18}"/>
              </a:ext>
            </a:extLst>
          </p:cNvPr>
          <p:cNvSpPr>
            <a:spLocks noGrp="1"/>
          </p:cNvSpPr>
          <p:nvPr>
            <p:ph type="title"/>
          </p:nvPr>
        </p:nvSpPr>
        <p:spPr>
          <a:xfrm>
            <a:off x="762000" y="715961"/>
            <a:ext cx="5334000" cy="1189037"/>
          </a:xfrm>
        </p:spPr>
        <p:txBody>
          <a:bodyPr vert="horz" lIns="91440" tIns="45720" rIns="91440" bIns="45720" rtlCol="0" anchor="t">
            <a:normAutofit/>
          </a:bodyPr>
          <a:lstStyle>
            <a:lvl1pPr>
              <a:defRPr lang="en-US" sz="4000" b="1">
                <a:solidFill>
                  <a:schemeClr val="accent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41000890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Photo Content">
    <p:bg>
      <p:bgPr>
        <a:solidFill>
          <a:schemeClr val="accent1"/>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p:nvPr>
        </p:nvSpPr>
        <p:spPr>
          <a:xfrm>
            <a:off x="762000" y="1905000"/>
            <a:ext cx="5334000" cy="3276600"/>
          </a:xfrm>
        </p:spPr>
        <p:txBody>
          <a:bodyPr/>
          <a:lstStyle>
            <a:lvl1pPr marL="0" indent="0">
              <a:buNone/>
              <a:defRPr sz="1800" b="1"/>
            </a:lvl1pPr>
            <a:lvl2pPr marL="283464" indent="-283464">
              <a:spcBef>
                <a:spcPts val="1000"/>
              </a:spcBef>
              <a:defRPr sz="1800"/>
            </a:lvl2pPr>
          </a:lstStyle>
          <a:p>
            <a:pPr lvl="0"/>
            <a:r>
              <a:rPr lang="en-US"/>
              <a:t>Click to edit Master text styles</a:t>
            </a:r>
          </a:p>
          <a:p>
            <a:pPr lvl="1"/>
            <a:r>
              <a:rPr lang="en-US"/>
              <a:t>Second level</a:t>
            </a:r>
          </a:p>
        </p:txBody>
      </p:sp>
      <p:sp>
        <p:nvSpPr>
          <p:cNvPr id="8" name="Picture Placeholder 13">
            <a:extLst>
              <a:ext uri="{FF2B5EF4-FFF2-40B4-BE49-F238E27FC236}">
                <a16:creationId xmlns:a16="http://schemas.microsoft.com/office/drawing/2014/main" id="{89E410BA-B0FE-4F0E-8BE5-D33CC016635B}"/>
              </a:ext>
            </a:extLst>
          </p:cNvPr>
          <p:cNvSpPr>
            <a:spLocks noGrp="1"/>
          </p:cNvSpPr>
          <p:nvPr>
            <p:ph type="pic" sz="quarter" idx="13"/>
          </p:nvPr>
        </p:nvSpPr>
        <p:spPr>
          <a:xfrm>
            <a:off x="6858000" y="3444081"/>
            <a:ext cx="4572000" cy="2362200"/>
          </a:xfrm>
        </p:spPr>
        <p:txBody>
          <a:bodyPr>
            <a:normAutofit/>
          </a:bodyPr>
          <a:lstStyle>
            <a:lvl1pPr>
              <a:buNone/>
              <a:defRPr sz="1800"/>
            </a:lvl1pPr>
          </a:lstStyle>
          <a:p>
            <a:r>
              <a:rPr lang="en-US" dirty="0"/>
              <a:t>Click icon to add picture</a:t>
            </a:r>
          </a:p>
        </p:txBody>
      </p:sp>
      <p:sp>
        <p:nvSpPr>
          <p:cNvPr id="9" name="Picture Placeholder 13">
            <a:extLst>
              <a:ext uri="{FF2B5EF4-FFF2-40B4-BE49-F238E27FC236}">
                <a16:creationId xmlns:a16="http://schemas.microsoft.com/office/drawing/2014/main" id="{827A95C0-AE8D-46E1-9EF9-64504CBEF99E}"/>
              </a:ext>
            </a:extLst>
          </p:cNvPr>
          <p:cNvSpPr>
            <a:spLocks noGrp="1"/>
          </p:cNvSpPr>
          <p:nvPr>
            <p:ph type="pic" sz="quarter" idx="14"/>
          </p:nvPr>
        </p:nvSpPr>
        <p:spPr>
          <a:xfrm>
            <a:off x="6858000" y="715963"/>
            <a:ext cx="4572000" cy="2362200"/>
          </a:xfrm>
        </p:spPr>
        <p:txBody>
          <a:bodyPr>
            <a:normAutofit/>
          </a:bodyPr>
          <a:lstStyle>
            <a:lvl1pPr>
              <a:buNone/>
              <a:defRPr sz="1800"/>
            </a:lvl1pPr>
          </a:lstStyle>
          <a:p>
            <a:r>
              <a:rPr lang="en-US" dirty="0"/>
              <a:t>Click icon to add picture</a:t>
            </a:r>
          </a:p>
        </p:txBody>
      </p:sp>
      <p:pic>
        <p:nvPicPr>
          <p:cNvPr id="2" name="Graphic 1" hidden="1">
            <a:extLst>
              <a:ext uri="{FF2B5EF4-FFF2-40B4-BE49-F238E27FC236}">
                <a16:creationId xmlns:a16="http://schemas.microsoft.com/office/drawing/2014/main" id="{295740BA-9B4E-4B38-827D-32544CDF758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5892800"/>
            <a:ext cx="12192000" cy="965200"/>
          </a:xfrm>
          <a:prstGeom prst="rect">
            <a:avLst/>
          </a:prstGeom>
        </p:spPr>
      </p:pic>
      <p:pic>
        <p:nvPicPr>
          <p:cNvPr id="3" name="Graphic 2">
            <a:extLst>
              <a:ext uri="{FF2B5EF4-FFF2-40B4-BE49-F238E27FC236}">
                <a16:creationId xmlns:a16="http://schemas.microsoft.com/office/drawing/2014/main" id="{29C593AE-D9D2-42FE-A240-F97D187261D7}"/>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5327681"/>
            <a:ext cx="5496910" cy="1530320"/>
          </a:xfrm>
          <a:prstGeom prst="rect">
            <a:avLst/>
          </a:prstGeom>
        </p:spPr>
      </p:pic>
      <p:sp>
        <p:nvSpPr>
          <p:cNvPr id="11" name="Title 2">
            <a:extLst>
              <a:ext uri="{FF2B5EF4-FFF2-40B4-BE49-F238E27FC236}">
                <a16:creationId xmlns:a16="http://schemas.microsoft.com/office/drawing/2014/main" id="{9AA0A799-2244-4DB2-ACAB-F6DA87A73055}"/>
              </a:ext>
            </a:extLst>
          </p:cNvPr>
          <p:cNvSpPr>
            <a:spLocks noGrp="1"/>
          </p:cNvSpPr>
          <p:nvPr>
            <p:ph type="title"/>
          </p:nvPr>
        </p:nvSpPr>
        <p:spPr>
          <a:xfrm>
            <a:off x="762000" y="715961"/>
            <a:ext cx="5334000" cy="1189037"/>
          </a:xfrm>
        </p:spPr>
        <p:txBody>
          <a:bodyPr vert="horz" lIns="91440" tIns="45720" rIns="91440" bIns="45720" rtlCol="0" anchor="t">
            <a:normAutofit/>
          </a:bodyPr>
          <a:lstStyle>
            <a:lvl1pPr>
              <a:defRPr lang="en-US" sz="4000" b="1">
                <a:solidFill>
                  <a:schemeClr val="tx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830834994"/>
      </p:ext>
    </p:extLst>
  </p:cSld>
  <p:clrMapOvr>
    <a:masterClrMapping/>
  </p:clrMapOvr>
  <p:extLst>
    <p:ext uri="{DCECCB84-F9BA-43D5-87BE-67443E8EF086}">
      <p15:sldGuideLst xmlns:p15="http://schemas.microsoft.com/office/powerpoint/2012/main">
        <p15:guide id="1" orient="horz" pos="3672"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Right Pattern Content Dark">
    <p:bg>
      <p:bgPr>
        <a:solidFill>
          <a:schemeClr val="accent3"/>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762000" y="1905000"/>
            <a:ext cx="6477000" cy="3276600"/>
          </a:xfrm>
        </p:spPr>
        <p:txBody>
          <a:bodyPr/>
          <a:lstStyle>
            <a:lvl1pPr marL="0" indent="0">
              <a:buNone/>
              <a:defRPr sz="1800" b="1">
                <a:solidFill>
                  <a:schemeClr val="bg1"/>
                </a:solidFill>
              </a:defRPr>
            </a:lvl1pPr>
            <a:lvl2pPr marL="283464" indent="-283464">
              <a:spcBef>
                <a:spcPts val="1000"/>
              </a:spcBef>
              <a:defRPr sz="1800">
                <a:solidFill>
                  <a:schemeClr val="bg1"/>
                </a:solidFill>
              </a:defRPr>
            </a:lvl2pPr>
          </a:lstStyle>
          <a:p>
            <a:pPr lvl="0"/>
            <a:r>
              <a:rPr lang="en-US"/>
              <a:t>Click to edit Master text styles</a:t>
            </a:r>
          </a:p>
          <a:p>
            <a:pPr lvl="1"/>
            <a:r>
              <a:rPr lang="en-US"/>
              <a:t>Second level</a:t>
            </a:r>
          </a:p>
        </p:txBody>
      </p:sp>
      <p:pic>
        <p:nvPicPr>
          <p:cNvPr id="2" name="Graphic 1">
            <a:extLst>
              <a:ext uri="{FF2B5EF4-FFF2-40B4-BE49-F238E27FC236}">
                <a16:creationId xmlns:a16="http://schemas.microsoft.com/office/drawing/2014/main" id="{A997D967-7D0C-43B1-AF0D-22448F0504A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055106" y="0"/>
            <a:ext cx="3136894" cy="6858000"/>
          </a:xfrm>
          <a:prstGeom prst="rect">
            <a:avLst/>
          </a:prstGeom>
        </p:spPr>
      </p:pic>
      <p:sp>
        <p:nvSpPr>
          <p:cNvPr id="5" name="Title 2">
            <a:extLst>
              <a:ext uri="{FF2B5EF4-FFF2-40B4-BE49-F238E27FC236}">
                <a16:creationId xmlns:a16="http://schemas.microsoft.com/office/drawing/2014/main" id="{9B292CAA-5A7B-44A6-B47D-2FE9F593A944}"/>
              </a:ext>
            </a:extLst>
          </p:cNvPr>
          <p:cNvSpPr>
            <a:spLocks noGrp="1"/>
          </p:cNvSpPr>
          <p:nvPr>
            <p:ph type="title"/>
          </p:nvPr>
        </p:nvSpPr>
        <p:spPr>
          <a:xfrm>
            <a:off x="761999" y="715961"/>
            <a:ext cx="6476999" cy="1189037"/>
          </a:xfrm>
        </p:spPr>
        <p:txBody>
          <a:bodyPr vert="horz" lIns="91440" tIns="45720" rIns="91440" bIns="45720" rtlCol="0" anchor="t">
            <a:normAutofit/>
          </a:bodyPr>
          <a:lstStyle>
            <a:lvl1pPr>
              <a:defRPr lang="en-US" sz="4000" b="1">
                <a:solidFill>
                  <a:schemeClr val="bg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156222528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ight Pattern Content Light">
    <p:bg>
      <p:bgPr>
        <a:solidFill>
          <a:schemeClr val="bg1"/>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762000" y="1905000"/>
            <a:ext cx="6477000" cy="3276600"/>
          </a:xfrm>
        </p:spPr>
        <p:txBody>
          <a:bodyPr/>
          <a:lstStyle>
            <a:lvl1pPr marL="0" indent="0">
              <a:buNone/>
              <a:defRPr sz="1800" b="1">
                <a:solidFill>
                  <a:schemeClr val="accent1">
                    <a:lumMod val="50000"/>
                  </a:schemeClr>
                </a:solidFill>
              </a:defRPr>
            </a:lvl1pPr>
            <a:lvl2pPr marL="283464" indent="-283464">
              <a:spcBef>
                <a:spcPts val="1000"/>
              </a:spcBef>
              <a:defRPr sz="1800">
                <a:solidFill>
                  <a:schemeClr val="accent1">
                    <a:lumMod val="50000"/>
                  </a:schemeClr>
                </a:solidFill>
              </a:defRPr>
            </a:lvl2pPr>
          </a:lstStyle>
          <a:p>
            <a:pPr lvl="0"/>
            <a:r>
              <a:rPr lang="en-US"/>
              <a:t>Click to edit Master text styles</a:t>
            </a:r>
          </a:p>
          <a:p>
            <a:pPr lvl="1"/>
            <a:r>
              <a:rPr lang="en-US"/>
              <a:t>Second level</a:t>
            </a:r>
          </a:p>
        </p:txBody>
      </p:sp>
      <p:pic>
        <p:nvPicPr>
          <p:cNvPr id="2" name="Graphic 1">
            <a:extLst>
              <a:ext uri="{FF2B5EF4-FFF2-40B4-BE49-F238E27FC236}">
                <a16:creationId xmlns:a16="http://schemas.microsoft.com/office/drawing/2014/main" id="{A997D967-7D0C-43B1-AF0D-22448F0504A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055106" y="0"/>
            <a:ext cx="3136894" cy="6858000"/>
          </a:xfrm>
          <a:prstGeom prst="rect">
            <a:avLst/>
          </a:prstGeom>
        </p:spPr>
      </p:pic>
      <p:sp>
        <p:nvSpPr>
          <p:cNvPr id="5" name="Title 2">
            <a:extLst>
              <a:ext uri="{FF2B5EF4-FFF2-40B4-BE49-F238E27FC236}">
                <a16:creationId xmlns:a16="http://schemas.microsoft.com/office/drawing/2014/main" id="{9B292CAA-5A7B-44A6-B47D-2FE9F593A944}"/>
              </a:ext>
            </a:extLst>
          </p:cNvPr>
          <p:cNvSpPr>
            <a:spLocks noGrp="1"/>
          </p:cNvSpPr>
          <p:nvPr>
            <p:ph type="title"/>
          </p:nvPr>
        </p:nvSpPr>
        <p:spPr>
          <a:xfrm>
            <a:off x="761999" y="715961"/>
            <a:ext cx="6476999" cy="1189037"/>
          </a:xfrm>
        </p:spPr>
        <p:txBody>
          <a:bodyPr vert="horz" lIns="91440" tIns="45720" rIns="91440" bIns="45720" rtlCol="0" anchor="t">
            <a:normAutofit/>
          </a:bodyPr>
          <a:lstStyle>
            <a:lvl1pPr>
              <a:defRPr lang="en-US" sz="4000" b="1">
                <a:solidFill>
                  <a:schemeClr val="accent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4211921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eft Pattern Content">
    <p:bg>
      <p:bgPr>
        <a:solidFill>
          <a:schemeClr val="tx1"/>
        </a:solidFill>
        <a:effectLst/>
      </p:bgPr>
    </p:bg>
    <p:spTree>
      <p:nvGrpSpPr>
        <p:cNvPr id="1" name=""/>
        <p:cNvGrpSpPr/>
        <p:nvPr/>
      </p:nvGrpSpPr>
      <p:grpSpPr>
        <a:xfrm>
          <a:off x="0" y="0"/>
          <a:ext cx="0" cy="0"/>
          <a:chOff x="0" y="0"/>
          <a:chExt cx="0" cy="0"/>
        </a:xfrm>
      </p:grpSpPr>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p:nvPr>
        </p:nvSpPr>
        <p:spPr>
          <a:xfrm>
            <a:off x="4457700" y="1905000"/>
            <a:ext cx="7219043" cy="3276600"/>
          </a:xfrm>
        </p:spPr>
        <p:txBody>
          <a:bodyPr/>
          <a:lstStyle>
            <a:lvl1pPr marL="0" indent="0">
              <a:buNone/>
              <a:defRPr sz="1800" b="1">
                <a:solidFill>
                  <a:schemeClr val="accent1">
                    <a:lumMod val="50000"/>
                  </a:schemeClr>
                </a:solidFill>
              </a:defRPr>
            </a:lvl1pPr>
            <a:lvl2pPr marL="283464" indent="-283464">
              <a:spcBef>
                <a:spcPts val="1000"/>
              </a:spcBef>
              <a:defRPr sz="1800">
                <a:solidFill>
                  <a:schemeClr val="accent1">
                    <a:lumMod val="50000"/>
                  </a:schemeClr>
                </a:solidFill>
              </a:defRPr>
            </a:lvl2pPr>
          </a:lstStyle>
          <a:p>
            <a:pPr lvl="0"/>
            <a:r>
              <a:rPr lang="en-US"/>
              <a:t>Click to edit Master text styles</a:t>
            </a:r>
          </a:p>
          <a:p>
            <a:pPr lvl="1"/>
            <a:r>
              <a:rPr lang="en-US"/>
              <a:t>Second level</a:t>
            </a:r>
          </a:p>
        </p:txBody>
      </p:sp>
      <p:pic>
        <p:nvPicPr>
          <p:cNvPr id="2" name="Graphic 1">
            <a:extLst>
              <a:ext uri="{FF2B5EF4-FFF2-40B4-BE49-F238E27FC236}">
                <a16:creationId xmlns:a16="http://schemas.microsoft.com/office/drawing/2014/main" id="{805C4425-09AC-4097-B868-D49C9D64C8F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403"/>
            <a:ext cx="3720664" cy="6857194"/>
          </a:xfrm>
          <a:prstGeom prst="rect">
            <a:avLst/>
          </a:prstGeom>
        </p:spPr>
      </p:pic>
      <p:sp>
        <p:nvSpPr>
          <p:cNvPr id="5" name="Title 2">
            <a:extLst>
              <a:ext uri="{FF2B5EF4-FFF2-40B4-BE49-F238E27FC236}">
                <a16:creationId xmlns:a16="http://schemas.microsoft.com/office/drawing/2014/main" id="{C6104E15-F449-422E-973A-1899DDF43DE1}"/>
              </a:ext>
            </a:extLst>
          </p:cNvPr>
          <p:cNvSpPr>
            <a:spLocks noGrp="1"/>
          </p:cNvSpPr>
          <p:nvPr>
            <p:ph type="title"/>
          </p:nvPr>
        </p:nvSpPr>
        <p:spPr>
          <a:xfrm>
            <a:off x="4457699" y="715961"/>
            <a:ext cx="7219043" cy="1189037"/>
          </a:xfrm>
        </p:spPr>
        <p:txBody>
          <a:bodyPr vert="horz" lIns="91440" tIns="45720" rIns="91440" bIns="45720" rtlCol="0" anchor="t">
            <a:normAutofit/>
          </a:bodyPr>
          <a:lstStyle>
            <a:lvl1pPr>
              <a:defRPr lang="en-US" sz="4000" b="1">
                <a:solidFill>
                  <a:schemeClr val="accent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1955961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08"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fetti Content Orange">
    <p:bg>
      <p:bgPr>
        <a:solidFill>
          <a:schemeClr val="accent1"/>
        </a:solid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7470216E-CA87-491C-BBBE-DDFD70D768F5}"/>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994" t="34041" r="11052" b="45480"/>
          <a:stretch/>
        </p:blipFill>
        <p:spPr>
          <a:xfrm>
            <a:off x="-3048" y="35012"/>
            <a:ext cx="12198096" cy="6787977"/>
          </a:xfrm>
          <a:prstGeom prst="rect">
            <a:avLst/>
          </a:prstGeom>
        </p:spPr>
      </p:pic>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Section title with border</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spTree>
    <p:extLst>
      <p:ext uri="{BB962C8B-B14F-4D97-AF65-F5344CB8AC3E}">
        <p14:creationId xmlns:p14="http://schemas.microsoft.com/office/powerpoint/2010/main" val="190187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fetti Content Green">
    <p:bg>
      <p:bgPr>
        <a:solidFill>
          <a:schemeClr val="accent5"/>
        </a:solid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7470216E-CA87-491C-BBBE-DDFD70D768F5}"/>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994" t="34041" r="11052" b="45480"/>
          <a:stretch/>
        </p:blipFill>
        <p:spPr>
          <a:xfrm>
            <a:off x="-3048" y="35012"/>
            <a:ext cx="12198096" cy="6787977"/>
          </a:xfrm>
          <a:prstGeom prst="rect">
            <a:avLst/>
          </a:prstGeom>
        </p:spPr>
      </p:pic>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Section title with border</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spTree>
    <p:extLst>
      <p:ext uri="{BB962C8B-B14F-4D97-AF65-F5344CB8AC3E}">
        <p14:creationId xmlns:p14="http://schemas.microsoft.com/office/powerpoint/2010/main" val="1648873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ottom Pattern Black">
    <p:bg>
      <p:bgPr>
        <a:solidFill>
          <a:schemeClr val="accent4"/>
        </a:solidFill>
        <a:effectLst/>
      </p:bgPr>
    </p:bg>
    <p:spTree>
      <p:nvGrpSpPr>
        <p:cNvPr id="1" name=""/>
        <p:cNvGrpSpPr/>
        <p:nvPr/>
      </p:nvGrpSpPr>
      <p:grpSpPr>
        <a:xfrm>
          <a:off x="0" y="0"/>
          <a:ext cx="0" cy="0"/>
          <a:chOff x="0" y="0"/>
          <a:chExt cx="0" cy="0"/>
        </a:xfrm>
      </p:grpSpPr>
      <p:sp>
        <p:nvSpPr>
          <p:cNvPr id="14" name="Text Placeholder 4">
            <a:extLst>
              <a:ext uri="{FF2B5EF4-FFF2-40B4-BE49-F238E27FC236}">
                <a16:creationId xmlns:a16="http://schemas.microsoft.com/office/drawing/2014/main" id="{1EEF53A4-35A6-4E43-B220-67DA381C5910}"/>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spcBef>
                <a:spcPts val="0"/>
              </a:spcBef>
              <a:spcAft>
                <a:spcPts val="0"/>
              </a:spcAft>
              <a:buFont typeface="Arial" panose="020B0604020202020204" pitchFamily="34" charset="0"/>
              <a:buNone/>
              <a:defRPr lang="en-US" sz="1800" kern="1200" dirty="0">
                <a:solidFill>
                  <a:schemeClr val="accent1">
                    <a:lumMod val="75000"/>
                  </a:schemeClr>
                </a:solidFill>
                <a:latin typeface="+mn-lt"/>
                <a:ea typeface="+mn-ea"/>
                <a:cs typeface="+mn-cs"/>
              </a:defRPr>
            </a:lvl1pPr>
          </a:lstStyle>
          <a:p>
            <a:pPr lvl="0"/>
            <a:r>
              <a:rPr lang="en-US"/>
              <a:t>Insert content here</a:t>
            </a:r>
          </a:p>
        </p:txBody>
      </p:sp>
      <p:sp>
        <p:nvSpPr>
          <p:cNvPr id="5" name="Title 1">
            <a:extLst>
              <a:ext uri="{FF2B5EF4-FFF2-40B4-BE49-F238E27FC236}">
                <a16:creationId xmlns:a16="http://schemas.microsoft.com/office/drawing/2014/main" id="{07724906-4405-47F4-B533-7291B003B0A2}"/>
              </a:ext>
            </a:extLst>
          </p:cNvPr>
          <p:cNvSpPr>
            <a:spLocks noGrp="1"/>
          </p:cNvSpPr>
          <p:nvPr>
            <p:ph type="title" hasCustomPrompt="1"/>
          </p:nvPr>
        </p:nvSpPr>
        <p:spPr>
          <a:xfrm>
            <a:off x="1525301" y="1995467"/>
            <a:ext cx="9141397" cy="615553"/>
          </a:xfr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accent1"/>
                </a:solidFill>
                <a:effectLst/>
                <a:latin typeface="+mj-lt"/>
                <a:ea typeface="+mn-ea"/>
                <a:cs typeface="Segoe UI" pitchFamily="34" charset="0"/>
              </a:defRPr>
            </a:lvl1pPr>
          </a:lstStyle>
          <a:p>
            <a:pPr lvl="0"/>
            <a:r>
              <a:rPr lang="en-US" dirty="0"/>
              <a:t>Click to edit Master text styles</a:t>
            </a:r>
          </a:p>
        </p:txBody>
      </p:sp>
      <p:pic>
        <p:nvPicPr>
          <p:cNvPr id="3" name="Graphic 2">
            <a:extLst>
              <a:ext uri="{FF2B5EF4-FFF2-40B4-BE49-F238E27FC236}">
                <a16:creationId xmlns:a16="http://schemas.microsoft.com/office/drawing/2014/main" id="{F781D833-01F3-4F75-8F62-D60039CA3703}"/>
              </a:ext>
            </a:extLst>
          </p:cNvPr>
          <p:cNvPicPr>
            <a:picLocks noChangeAspect="1"/>
          </p:cNvPicPr>
          <p:nvPr userDrawn="1"/>
        </p:nvPicPr>
        <p:blipFill>
          <a:blip r:embed="rId2">
            <a:alphaModFix amt="50000"/>
            <a:extLst>
              <a:ext uri="{96DAC541-7B7A-43D3-8B79-37D633B846F1}">
                <asvg:svgBlip xmlns:asvg="http://schemas.microsoft.com/office/drawing/2016/SVG/main" r:embed="rId3"/>
              </a:ext>
            </a:extLst>
          </a:blip>
          <a:stretch>
            <a:fillRect/>
          </a:stretch>
        </p:blipFill>
        <p:spPr>
          <a:xfrm>
            <a:off x="0" y="5791200"/>
            <a:ext cx="12192000" cy="1066800"/>
          </a:xfrm>
          <a:prstGeom prst="rect">
            <a:avLst/>
          </a:prstGeom>
        </p:spPr>
      </p:pic>
    </p:spTree>
    <p:extLst>
      <p:ext uri="{BB962C8B-B14F-4D97-AF65-F5344CB8AC3E}">
        <p14:creationId xmlns:p14="http://schemas.microsoft.com/office/powerpoint/2010/main" val="12739451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364696-E1F3-49EF-AEC8-730A16D9A23F}" type="datetimeFigureOut">
              <a:rPr lang="en-US" altLang="en-US" smtClean="0"/>
              <a:pPr/>
              <a:t>3/23/2025</a:t>
            </a:fld>
            <a:endParaRPr lang="en-US" alt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lt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02A1B0-4691-41D9-84E0-69D594EAA3FE}" type="slidenum">
              <a:rPr lang="en-US" altLang="en-US" smtClean="0"/>
              <a:pPr/>
              <a:t>‹#›</a:t>
            </a:fld>
            <a:endParaRPr lang="en-US" altLang="en-US" dirty="0"/>
          </a:p>
        </p:txBody>
      </p:sp>
    </p:spTree>
    <p:extLst>
      <p:ext uri="{BB962C8B-B14F-4D97-AF65-F5344CB8AC3E}">
        <p14:creationId xmlns:p14="http://schemas.microsoft.com/office/powerpoint/2010/main" val="3991899034"/>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7" r:id="rId5"/>
    <p:sldLayoutId id="2147483710" r:id="rId6"/>
    <p:sldLayoutId id="2147483716" r:id="rId7"/>
    <p:sldLayoutId id="2147483718" r:id="rId8"/>
    <p:sldLayoutId id="2147483712" r:id="rId9"/>
    <p:sldLayoutId id="2147483713" r:id="rId10"/>
    <p:sldLayoutId id="2147483714" r:id="rId11"/>
    <p:sldLayoutId id="214748371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image" Target="../media/image28.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8" Type="http://schemas.openxmlformats.org/officeDocument/2006/relationships/hyperlink" Target="https://amzn.eu/d/2xPf3O1" TargetMode="External"/><Relationship Id="rId13" Type="http://schemas.openxmlformats.org/officeDocument/2006/relationships/image" Target="../media/image25.png"/><Relationship Id="rId3" Type="http://schemas.openxmlformats.org/officeDocument/2006/relationships/hyperlink" Target="https://amzn.eu/d/5fI7aCp" TargetMode="External"/><Relationship Id="rId7" Type="http://schemas.openxmlformats.org/officeDocument/2006/relationships/hyperlink" Target="https://amzn.eu/d/5rBtDJS" TargetMode="External"/><Relationship Id="rId12"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hyperlink" Target="https://amzn.eu/d/7qvHQwY" TargetMode="External"/><Relationship Id="rId11" Type="http://schemas.openxmlformats.org/officeDocument/2006/relationships/image" Target="../media/image23.png"/><Relationship Id="rId5" Type="http://schemas.openxmlformats.org/officeDocument/2006/relationships/hyperlink" Target="https://amzn.eu/d/hIjTZwj" TargetMode="External"/><Relationship Id="rId10" Type="http://schemas.openxmlformats.org/officeDocument/2006/relationships/image" Target="../media/image22.png"/><Relationship Id="rId4" Type="http://schemas.openxmlformats.org/officeDocument/2006/relationships/hyperlink" Target="https://amzn.eu/d/6UFidjR" TargetMode="External"/><Relationship Id="rId9" Type="http://schemas.openxmlformats.org/officeDocument/2006/relationships/image" Target="../media/image21.jpeg"/><Relationship Id="rId1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168E5CF-FC82-40DA-8E6D-0BFF887BD80E}"/>
              </a:ext>
            </a:extLst>
          </p:cNvPr>
          <p:cNvSpPr>
            <a:spLocks noGrp="1"/>
          </p:cNvSpPr>
          <p:nvPr>
            <p:ph type="title"/>
          </p:nvPr>
        </p:nvSpPr>
        <p:spPr>
          <a:xfrm>
            <a:off x="2581656" y="2304288"/>
            <a:ext cx="7052538" cy="2484528"/>
          </a:xfrm>
        </p:spPr>
        <p:txBody>
          <a:bodyPr anchor="ctr">
            <a:normAutofit fontScale="90000"/>
          </a:bodyPr>
          <a:lstStyle/>
          <a:p>
            <a:r>
              <a:rPr lang="en-US" dirty="0"/>
              <a:t>PRODUCT </a:t>
            </a:r>
            <a:br>
              <a:rPr lang="en-US" dirty="0"/>
            </a:br>
            <a:r>
              <a:rPr lang="en-US" dirty="0"/>
              <a:t>RE-ENGINEERING</a:t>
            </a:r>
            <a:br>
              <a:rPr lang="en-US" dirty="0"/>
            </a:br>
            <a:r>
              <a:rPr lang="en-US" dirty="0"/>
              <a:t>AND</a:t>
            </a:r>
            <a:br>
              <a:rPr lang="en-US" dirty="0"/>
            </a:br>
            <a:r>
              <a:rPr lang="en-US" dirty="0"/>
              <a:t>INNOVATION</a:t>
            </a:r>
          </a:p>
        </p:txBody>
      </p:sp>
    </p:spTree>
    <p:extLst>
      <p:ext uri="{BB962C8B-B14F-4D97-AF65-F5344CB8AC3E}">
        <p14:creationId xmlns:p14="http://schemas.microsoft.com/office/powerpoint/2010/main" val="41523935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advTm="1482">
        <p15:prstTrans prst="curtains"/>
      </p:transition>
    </mc:Choice>
    <mc:Fallback xmlns="">
      <p:transition spd="slow" advTm="1482">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5D58C-3452-EF83-0975-9E0B268832ED}"/>
              </a:ext>
            </a:extLst>
          </p:cNvPr>
          <p:cNvSpPr>
            <a:spLocks noGrp="1"/>
          </p:cNvSpPr>
          <p:nvPr>
            <p:ph type="title"/>
          </p:nvPr>
        </p:nvSpPr>
        <p:spPr>
          <a:xfrm>
            <a:off x="7229476" y="435054"/>
            <a:ext cx="4962524" cy="1107996"/>
          </a:xfrm>
        </p:spPr>
        <p:txBody>
          <a:bodyPr/>
          <a:lstStyle/>
          <a:p>
            <a:r>
              <a:rPr lang="en-IN" sz="7200" dirty="0">
                <a:effectLst>
                  <a:outerShdw blurRad="38100" dist="38100" dir="2700000" algn="tl">
                    <a:srgbClr val="000000">
                      <a:alpha val="43137"/>
                    </a:srgbClr>
                  </a:outerShdw>
                </a:effectLst>
              </a:rPr>
              <a:t>COSTING</a:t>
            </a:r>
          </a:p>
        </p:txBody>
      </p:sp>
      <p:sp>
        <p:nvSpPr>
          <p:cNvPr id="3" name="Text Placeholder 2">
            <a:extLst>
              <a:ext uri="{FF2B5EF4-FFF2-40B4-BE49-F238E27FC236}">
                <a16:creationId xmlns:a16="http://schemas.microsoft.com/office/drawing/2014/main" id="{A5CF823E-CFAD-108E-438F-5E25BFDEEFEE}"/>
              </a:ext>
            </a:extLst>
          </p:cNvPr>
          <p:cNvSpPr>
            <a:spLocks noGrp="1"/>
          </p:cNvSpPr>
          <p:nvPr>
            <p:ph type="body" sz="quarter" idx="12"/>
          </p:nvPr>
        </p:nvSpPr>
        <p:spPr>
          <a:xfrm>
            <a:off x="295275" y="723900"/>
            <a:ext cx="6543676" cy="6134100"/>
          </a:xfrm>
        </p:spPr>
        <p:txBody>
          <a:bodyPr numCol="1"/>
          <a:lstStyle/>
          <a:p>
            <a:r>
              <a:rPr lang="en-IN" dirty="0"/>
              <a:t>SO , COST OF EACH COMPONENT IS –</a:t>
            </a:r>
          </a:p>
          <a:p>
            <a:endParaRPr lang="en-IN" dirty="0"/>
          </a:p>
          <a:p>
            <a:pPr marL="285750" indent="-285750" algn="l">
              <a:buFont typeface="Wingdings" panose="05000000000000000000" pitchFamily="2" charset="2"/>
              <a:buChar char="Ø"/>
            </a:pPr>
            <a:r>
              <a:rPr lang="en-US" altLang="en-US" dirty="0"/>
              <a:t>RELAY MODULE-                                                                </a:t>
            </a:r>
            <a:r>
              <a:rPr lang="en-IN" b="0" i="0" dirty="0">
                <a:solidFill>
                  <a:srgbClr val="E8EAED"/>
                </a:solidFill>
                <a:effectLst/>
                <a:latin typeface="Google Sans"/>
              </a:rPr>
              <a:t>₹</a:t>
            </a:r>
            <a:r>
              <a:rPr lang="en-US" altLang="en-US" dirty="0"/>
              <a:t>275                                          </a:t>
            </a:r>
          </a:p>
          <a:p>
            <a:pPr marL="285750" indent="-285750" algn="l">
              <a:lnSpc>
                <a:spcPct val="100000"/>
              </a:lnSpc>
              <a:buFont typeface="Wingdings" panose="05000000000000000000" pitchFamily="2" charset="2"/>
              <a:buChar char="Ø"/>
            </a:pPr>
            <a:r>
              <a:rPr lang="en-US" altLang="en-US" dirty="0"/>
              <a:t>MICRO CONTROLLER (ARDUINO NANO)-                        </a:t>
            </a:r>
            <a:r>
              <a:rPr lang="en-IN" b="0" i="0" dirty="0">
                <a:solidFill>
                  <a:srgbClr val="E8EAED"/>
                </a:solidFill>
                <a:effectLst/>
                <a:latin typeface="Google Sans"/>
              </a:rPr>
              <a:t>₹</a:t>
            </a:r>
            <a:r>
              <a:rPr lang="en-US" altLang="en-US" dirty="0"/>
              <a:t>749                                                </a:t>
            </a:r>
          </a:p>
          <a:p>
            <a:pPr marL="285750" indent="-285750" algn="l">
              <a:lnSpc>
                <a:spcPct val="100000"/>
              </a:lnSpc>
              <a:buFont typeface="Wingdings" panose="05000000000000000000" pitchFamily="2" charset="2"/>
              <a:buChar char="Ø"/>
            </a:pPr>
            <a:r>
              <a:rPr lang="en-US" altLang="en-US" dirty="0"/>
              <a:t>SOIL MOISTURE SENSOR AND PROBES-                          </a:t>
            </a:r>
            <a:r>
              <a:rPr lang="en-IN" b="0" i="0" dirty="0">
                <a:solidFill>
                  <a:srgbClr val="E8EAED"/>
                </a:solidFill>
                <a:effectLst/>
                <a:latin typeface="Google Sans"/>
              </a:rPr>
              <a:t>₹</a:t>
            </a:r>
            <a:r>
              <a:rPr lang="en-US" altLang="en-US" dirty="0"/>
              <a:t>169 </a:t>
            </a:r>
          </a:p>
          <a:p>
            <a:pPr marL="285750" indent="-285750" algn="l">
              <a:lnSpc>
                <a:spcPct val="100000"/>
              </a:lnSpc>
              <a:buFont typeface="Wingdings" panose="05000000000000000000" pitchFamily="2" charset="2"/>
              <a:buChar char="Ø"/>
            </a:pPr>
            <a:r>
              <a:rPr lang="en-US" altLang="en-US" dirty="0"/>
              <a:t>DC MOTOR (12 V)-                                                             </a:t>
            </a:r>
            <a:r>
              <a:rPr lang="en-IN" b="0" i="0" dirty="0">
                <a:solidFill>
                  <a:srgbClr val="E8EAED"/>
                </a:solidFill>
                <a:effectLst/>
                <a:latin typeface="Google Sans"/>
              </a:rPr>
              <a:t>₹</a:t>
            </a:r>
            <a:r>
              <a:rPr lang="en-US" altLang="en-US" dirty="0"/>
              <a:t>209</a:t>
            </a:r>
          </a:p>
          <a:p>
            <a:pPr marL="285750" indent="-285750" algn="l">
              <a:lnSpc>
                <a:spcPct val="100000"/>
              </a:lnSpc>
              <a:buFont typeface="Wingdings" panose="05000000000000000000" pitchFamily="2" charset="2"/>
              <a:buChar char="Ø"/>
            </a:pPr>
            <a:r>
              <a:rPr lang="en-US" altLang="en-US" dirty="0"/>
              <a:t>WATER PUMP-                                                                    </a:t>
            </a:r>
            <a:r>
              <a:rPr lang="en-IN" b="0" i="0" dirty="0">
                <a:solidFill>
                  <a:srgbClr val="E8EAED"/>
                </a:solidFill>
                <a:effectLst/>
                <a:latin typeface="Google Sans"/>
              </a:rPr>
              <a:t>₹</a:t>
            </a:r>
            <a:r>
              <a:rPr lang="en-US" altLang="en-US" dirty="0"/>
              <a:t>275                                                 </a:t>
            </a:r>
          </a:p>
          <a:p>
            <a:pPr marL="285750" indent="-285750" algn="l">
              <a:lnSpc>
                <a:spcPct val="100000"/>
              </a:lnSpc>
              <a:buFont typeface="Wingdings" panose="05000000000000000000" pitchFamily="2" charset="2"/>
              <a:buChar char="Ø"/>
            </a:pPr>
            <a:r>
              <a:rPr lang="en-US" altLang="en-US" dirty="0"/>
              <a:t>WATER CONTAINER (10 LITRES)-                                       </a:t>
            </a:r>
            <a:r>
              <a:rPr lang="en-IN" b="0" i="0" dirty="0">
                <a:solidFill>
                  <a:srgbClr val="E8EAED"/>
                </a:solidFill>
                <a:effectLst/>
                <a:latin typeface="Google Sans"/>
              </a:rPr>
              <a:t>₹</a:t>
            </a:r>
            <a:r>
              <a:rPr lang="en-US" altLang="en-US" dirty="0"/>
              <a:t>399                                          </a:t>
            </a:r>
          </a:p>
          <a:p>
            <a:pPr marL="285750" indent="-285750">
              <a:buFont typeface="Segoe UI" panose="020B0502040204020203" pitchFamily="34" charset="0"/>
              <a:buChar char="×"/>
            </a:pPr>
            <a:endParaRPr lang="en-IN" altLang="en-US" dirty="0"/>
          </a:p>
          <a:p>
            <a:r>
              <a:rPr lang="en-IN" dirty="0"/>
              <a:t>SUM TOTAL =                                                                         </a:t>
            </a:r>
            <a:r>
              <a:rPr lang="en-IN" b="1" i="0" dirty="0">
                <a:solidFill>
                  <a:srgbClr val="E8EAED"/>
                </a:solidFill>
                <a:effectLst/>
                <a:latin typeface="Google Sans"/>
              </a:rPr>
              <a:t>₹2076</a:t>
            </a:r>
            <a:endParaRPr lang="en-IN" b="1" dirty="0"/>
          </a:p>
          <a:p>
            <a:endParaRPr lang="en-IN" dirty="0"/>
          </a:p>
          <a:p>
            <a:r>
              <a:rPr lang="en-IN" dirty="0"/>
              <a:t>THIS IS THE COST FOR ONE PLANT OR FLOWER BED.</a:t>
            </a:r>
          </a:p>
          <a:p>
            <a:r>
              <a:rPr lang="en-IN" dirty="0"/>
              <a:t>IF WE WANT FOR MORE THAN ONE , WE CAN ATTACH UPTO 7 UNITS OF SOIL MOISTURE SENSOR AND PROBES WITH ONE INITIAL CIRCUIT .</a:t>
            </a:r>
          </a:p>
          <a:p>
            <a:endParaRPr lang="en-IN" dirty="0"/>
          </a:p>
          <a:p>
            <a:r>
              <a:rPr lang="en-IN" dirty="0"/>
              <a:t>SO, THE COST FOR MULTIPLE PLANTS OR FLOWER BED (UPTO 7) IS </a:t>
            </a:r>
            <a:r>
              <a:rPr lang="en-IN" sz="2000" b="1" i="0" dirty="0">
                <a:solidFill>
                  <a:srgbClr val="E8EAED"/>
                </a:solidFill>
                <a:effectLst/>
                <a:latin typeface="Google Sans"/>
              </a:rPr>
              <a:t>₹3090</a:t>
            </a:r>
            <a:endParaRPr lang="en-IN" sz="2000" b="1" dirty="0"/>
          </a:p>
          <a:p>
            <a:pPr algn="l"/>
            <a:endParaRPr lang="en-IN" dirty="0"/>
          </a:p>
        </p:txBody>
      </p:sp>
      <p:pic>
        <p:nvPicPr>
          <p:cNvPr id="5" name="Picture 4">
            <a:extLst>
              <a:ext uri="{FF2B5EF4-FFF2-40B4-BE49-F238E27FC236}">
                <a16:creationId xmlns:a16="http://schemas.microsoft.com/office/drawing/2014/main" id="{F5CDFDD3-F76F-2886-FDEE-F66B9D3F4144}"/>
              </a:ext>
            </a:extLst>
          </p:cNvPr>
          <p:cNvPicPr>
            <a:picLocks noChangeAspect="1"/>
          </p:cNvPicPr>
          <p:nvPr/>
        </p:nvPicPr>
        <p:blipFill>
          <a:blip r:embed="rId2"/>
          <a:stretch>
            <a:fillRect/>
          </a:stretch>
        </p:blipFill>
        <p:spPr>
          <a:xfrm>
            <a:off x="7810500" y="2028825"/>
            <a:ext cx="4086225" cy="433387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690576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p:cTn id="25" dur="500" fill="hold"/>
                                        <p:tgtEl>
                                          <p:spTgt spid="5"/>
                                        </p:tgtEl>
                                        <p:attrNameLst>
                                          <p:attrName>ppt_w</p:attrName>
                                        </p:attrNameLst>
                                      </p:cBhvr>
                                      <p:tavLst>
                                        <p:tav tm="0">
                                          <p:val>
                                            <p:fltVal val="0"/>
                                          </p:val>
                                        </p:tav>
                                        <p:tav tm="100000">
                                          <p:val>
                                            <p:strVal val="#ppt_w"/>
                                          </p:val>
                                        </p:tav>
                                      </p:tavLst>
                                    </p:anim>
                                    <p:anim calcmode="lin" valueType="num">
                                      <p:cBhvr>
                                        <p:cTn id="26" dur="500" fill="hold"/>
                                        <p:tgtEl>
                                          <p:spTgt spid="5"/>
                                        </p:tgtEl>
                                        <p:attrNameLst>
                                          <p:attrName>ppt_h</p:attrName>
                                        </p:attrNameLst>
                                      </p:cBhvr>
                                      <p:tavLst>
                                        <p:tav tm="0">
                                          <p:val>
                                            <p:fltVal val="0"/>
                                          </p:val>
                                        </p:tav>
                                        <p:tav tm="100000">
                                          <p:val>
                                            <p:strVal val="#ppt_h"/>
                                          </p:val>
                                        </p:tav>
                                      </p:tavLst>
                                    </p:anim>
                                    <p:animEffect transition="in" filter="fade">
                                      <p:cBhvr>
                                        <p:cTn id="27" dur="5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3">
                                            <p:txEl>
                                              <p:pRg st="0" end="0"/>
                                            </p:txEl>
                                          </p:spTgt>
                                        </p:tgtEl>
                                        <p:attrNameLst>
                                          <p:attrName>style.visibility</p:attrName>
                                        </p:attrNameLst>
                                      </p:cBhvr>
                                      <p:to>
                                        <p:strVal val="visible"/>
                                      </p:to>
                                    </p:set>
                                    <p:animEffect transition="in" filter="wipe(down)">
                                      <p:cBhvr>
                                        <p:cTn id="32" dur="500"/>
                                        <p:tgtEl>
                                          <p:spTgt spid="3">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2" end="2"/>
                                            </p:txEl>
                                          </p:spTgt>
                                        </p:tgtEl>
                                        <p:attrNameLst>
                                          <p:attrName>style.visibility</p:attrName>
                                        </p:attrNameLst>
                                      </p:cBhvr>
                                      <p:to>
                                        <p:strVal val="visible"/>
                                      </p:to>
                                    </p:set>
                                    <p:anim calcmode="lin" valueType="num">
                                      <p:cBhvr additive="base">
                                        <p:cTn id="3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1" fill="hold" grpId="0" nodeType="clickEffect">
                                  <p:stCondLst>
                                    <p:cond delay="0"/>
                                  </p:stCondLst>
                                  <p:childTnLst>
                                    <p:set>
                                      <p:cBhvr>
                                        <p:cTn id="42" dur="1" fill="hold">
                                          <p:stCondLst>
                                            <p:cond delay="0"/>
                                          </p:stCondLst>
                                        </p:cTn>
                                        <p:tgtEl>
                                          <p:spTgt spid="3">
                                            <p:txEl>
                                              <p:pRg st="3" end="3"/>
                                            </p:txEl>
                                          </p:spTgt>
                                        </p:tgtEl>
                                        <p:attrNameLst>
                                          <p:attrName>style.visibility</p:attrName>
                                        </p:attrNameLst>
                                      </p:cBhvr>
                                      <p:to>
                                        <p:strVal val="visible"/>
                                      </p:to>
                                    </p:set>
                                    <p:anim calcmode="lin" valueType="num">
                                      <p:cBhvr additive="base">
                                        <p:cTn id="4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3" end="3"/>
                                            </p:txEl>
                                          </p:spTgt>
                                        </p:tgtEl>
                                        <p:attrNameLst>
                                          <p:attrName>ppt_y</p:attrName>
                                        </p:attrNameLst>
                                      </p:cBhvr>
                                      <p:tavLst>
                                        <p:tav tm="0">
                                          <p:val>
                                            <p:strVal val="0-#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3">
                                            <p:txEl>
                                              <p:pRg st="4" end="4"/>
                                            </p:txEl>
                                          </p:spTgt>
                                        </p:tgtEl>
                                        <p:attrNameLst>
                                          <p:attrName>style.visibility</p:attrName>
                                        </p:attrNameLst>
                                      </p:cBhvr>
                                      <p:to>
                                        <p:strVal val="visible"/>
                                      </p:to>
                                    </p:set>
                                    <p:anim calcmode="lin" valueType="num">
                                      <p:cBhvr additive="base">
                                        <p:cTn id="4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1" fill="hold" grpId="0" nodeType="clickEffect">
                                  <p:stCondLst>
                                    <p:cond delay="0"/>
                                  </p:stCondLst>
                                  <p:childTnLst>
                                    <p:set>
                                      <p:cBhvr>
                                        <p:cTn id="54" dur="1" fill="hold">
                                          <p:stCondLst>
                                            <p:cond delay="0"/>
                                          </p:stCondLst>
                                        </p:cTn>
                                        <p:tgtEl>
                                          <p:spTgt spid="3">
                                            <p:txEl>
                                              <p:pRg st="5" end="5"/>
                                            </p:txEl>
                                          </p:spTgt>
                                        </p:tgtEl>
                                        <p:attrNameLst>
                                          <p:attrName>style.visibility</p:attrName>
                                        </p:attrNameLst>
                                      </p:cBhvr>
                                      <p:to>
                                        <p:strVal val="visible"/>
                                      </p:to>
                                    </p:set>
                                    <p:anim calcmode="lin" valueType="num">
                                      <p:cBhvr additive="base">
                                        <p:cTn id="5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5" end="5"/>
                                            </p:txEl>
                                          </p:spTgt>
                                        </p:tgtEl>
                                        <p:attrNameLst>
                                          <p:attrName>ppt_y</p:attrName>
                                        </p:attrNameLst>
                                      </p:cBhvr>
                                      <p:tavLst>
                                        <p:tav tm="0">
                                          <p:val>
                                            <p:strVal val="0-#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3">
                                            <p:txEl>
                                              <p:pRg st="6" end="6"/>
                                            </p:txEl>
                                          </p:spTgt>
                                        </p:tgtEl>
                                        <p:attrNameLst>
                                          <p:attrName>style.visibility</p:attrName>
                                        </p:attrNameLst>
                                      </p:cBhvr>
                                      <p:to>
                                        <p:strVal val="visible"/>
                                      </p:to>
                                    </p:set>
                                    <p:anim calcmode="lin" valueType="num">
                                      <p:cBhvr additive="base">
                                        <p:cTn id="6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1" fill="hold" grpId="0" nodeType="clickEffect">
                                  <p:stCondLst>
                                    <p:cond delay="0"/>
                                  </p:stCondLst>
                                  <p:childTnLst>
                                    <p:set>
                                      <p:cBhvr>
                                        <p:cTn id="66" dur="1" fill="hold">
                                          <p:stCondLst>
                                            <p:cond delay="0"/>
                                          </p:stCondLst>
                                        </p:cTn>
                                        <p:tgtEl>
                                          <p:spTgt spid="3">
                                            <p:txEl>
                                              <p:pRg st="7" end="7"/>
                                            </p:txEl>
                                          </p:spTgt>
                                        </p:tgtEl>
                                        <p:attrNameLst>
                                          <p:attrName>style.visibility</p:attrName>
                                        </p:attrNameLst>
                                      </p:cBhvr>
                                      <p:to>
                                        <p:strVal val="visible"/>
                                      </p:to>
                                    </p:set>
                                    <p:anim calcmode="lin" valueType="num">
                                      <p:cBhvr additive="base">
                                        <p:cTn id="67"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
                                            <p:txEl>
                                              <p:pRg st="7" end="7"/>
                                            </p:txEl>
                                          </p:spTgt>
                                        </p:tgtEl>
                                        <p:attrNameLst>
                                          <p:attrName>ppt_y</p:attrName>
                                        </p:attrNameLst>
                                      </p:cBhvr>
                                      <p:tavLst>
                                        <p:tav tm="0">
                                          <p:val>
                                            <p:strVal val="0-#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grpId="0" nodeType="clickEffect">
                                  <p:stCondLst>
                                    <p:cond delay="0"/>
                                  </p:stCondLst>
                                  <p:childTnLst>
                                    <p:set>
                                      <p:cBhvr>
                                        <p:cTn id="72" dur="1" fill="hold">
                                          <p:stCondLst>
                                            <p:cond delay="0"/>
                                          </p:stCondLst>
                                        </p:cTn>
                                        <p:tgtEl>
                                          <p:spTgt spid="3">
                                            <p:txEl>
                                              <p:pRg st="9" end="9"/>
                                            </p:txEl>
                                          </p:spTgt>
                                        </p:tgtEl>
                                        <p:attrNameLst>
                                          <p:attrName>style.visibility</p:attrName>
                                        </p:attrNameLst>
                                      </p:cBhvr>
                                      <p:to>
                                        <p:strVal val="visible"/>
                                      </p:to>
                                    </p:set>
                                    <p:anim calcmode="lin" valueType="num">
                                      <p:cBhvr additive="base">
                                        <p:cTn id="73"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1" presetClass="entr" presetSubtype="1" fill="hold" nodeType="clickEffect">
                                  <p:stCondLst>
                                    <p:cond delay="0"/>
                                  </p:stCondLst>
                                  <p:childTnLst>
                                    <p:set>
                                      <p:cBhvr>
                                        <p:cTn id="78" dur="1" fill="hold">
                                          <p:stCondLst>
                                            <p:cond delay="0"/>
                                          </p:stCondLst>
                                        </p:cTn>
                                        <p:tgtEl>
                                          <p:spTgt spid="3">
                                            <p:txEl>
                                              <p:pRg st="11" end="11"/>
                                            </p:txEl>
                                          </p:spTgt>
                                        </p:tgtEl>
                                        <p:attrNameLst>
                                          <p:attrName>style.visibility</p:attrName>
                                        </p:attrNameLst>
                                      </p:cBhvr>
                                      <p:to>
                                        <p:strVal val="visible"/>
                                      </p:to>
                                    </p:set>
                                    <p:animEffect transition="in" filter="wheel(1)">
                                      <p:cBhvr>
                                        <p:cTn id="79" dur="2000"/>
                                        <p:tgtEl>
                                          <p:spTgt spid="3">
                                            <p:txEl>
                                              <p:pRg st="11" end="11"/>
                                            </p:txEl>
                                          </p:spTgt>
                                        </p:tgtEl>
                                      </p:cBhvr>
                                    </p:animEffect>
                                  </p:childTnLst>
                                </p:cTn>
                              </p:par>
                              <p:par>
                                <p:cTn id="80" presetID="21" presetClass="entr" presetSubtype="1" fill="hold" nodeType="withEffect">
                                  <p:stCondLst>
                                    <p:cond delay="0"/>
                                  </p:stCondLst>
                                  <p:childTnLst>
                                    <p:set>
                                      <p:cBhvr>
                                        <p:cTn id="81" dur="1" fill="hold">
                                          <p:stCondLst>
                                            <p:cond delay="0"/>
                                          </p:stCondLst>
                                        </p:cTn>
                                        <p:tgtEl>
                                          <p:spTgt spid="3">
                                            <p:txEl>
                                              <p:pRg st="12" end="12"/>
                                            </p:txEl>
                                          </p:spTgt>
                                        </p:tgtEl>
                                        <p:attrNameLst>
                                          <p:attrName>style.visibility</p:attrName>
                                        </p:attrNameLst>
                                      </p:cBhvr>
                                      <p:to>
                                        <p:strVal val="visible"/>
                                      </p:to>
                                    </p:set>
                                    <p:animEffect transition="in" filter="wheel(1)">
                                      <p:cBhvr>
                                        <p:cTn id="82" dur="2000"/>
                                        <p:tgtEl>
                                          <p:spTgt spid="3">
                                            <p:txEl>
                                              <p:pRg st="12" end="12"/>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22" presetClass="entr" presetSubtype="2" fill="hold" nodeType="clickEffect">
                                  <p:stCondLst>
                                    <p:cond delay="0"/>
                                  </p:stCondLst>
                                  <p:childTnLst>
                                    <p:set>
                                      <p:cBhvr>
                                        <p:cTn id="86" dur="1" fill="hold">
                                          <p:stCondLst>
                                            <p:cond delay="0"/>
                                          </p:stCondLst>
                                        </p:cTn>
                                        <p:tgtEl>
                                          <p:spTgt spid="3">
                                            <p:txEl>
                                              <p:pRg st="14" end="14"/>
                                            </p:txEl>
                                          </p:spTgt>
                                        </p:tgtEl>
                                        <p:attrNameLst>
                                          <p:attrName>style.visibility</p:attrName>
                                        </p:attrNameLst>
                                      </p:cBhvr>
                                      <p:to>
                                        <p:strVal val="visible"/>
                                      </p:to>
                                    </p:set>
                                    <p:animEffect transition="in" filter="wipe(right)">
                                      <p:cBhvr>
                                        <p:cTn id="87"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08B9D4D-45FA-9C47-9037-2BFC64B2C3CE}"/>
              </a:ext>
            </a:extLst>
          </p:cNvPr>
          <p:cNvSpPr>
            <a:spLocks noGrp="1"/>
          </p:cNvSpPr>
          <p:nvPr>
            <p:ph type="body" sz="quarter" idx="11"/>
          </p:nvPr>
        </p:nvSpPr>
        <p:spPr>
          <a:xfrm>
            <a:off x="819152" y="1790700"/>
            <a:ext cx="5334000" cy="3276600"/>
          </a:xfrm>
        </p:spPr>
        <p:txBody>
          <a:bodyPr/>
          <a:lstStyle/>
          <a:p>
            <a:r>
              <a:rPr lang="en-IN" dirty="0"/>
              <a:t>AUTOMATION OF WATERING OF PLANTS CAN BE USED IN OR AT VARIOUS WAYS OR PLACE.</a:t>
            </a:r>
          </a:p>
          <a:p>
            <a:pPr marL="285750" indent="-285750">
              <a:buFont typeface="Abadi" panose="020B0604020104020204" pitchFamily="34" charset="0"/>
              <a:buChar char="→"/>
            </a:pPr>
            <a:r>
              <a:rPr lang="en-IN" dirty="0"/>
              <a:t>PLACES WHERE THERE IS SHORTAGE OF            WATER.</a:t>
            </a:r>
          </a:p>
          <a:p>
            <a:pPr marL="285750" indent="-285750">
              <a:buFont typeface="Abadi" panose="020B0604020104020204" pitchFamily="34" charset="0"/>
              <a:buChar char="→"/>
            </a:pPr>
            <a:r>
              <a:rPr lang="en-IN" dirty="0"/>
              <a:t>APPLICABLE ANY TOPOGRAPHY.</a:t>
            </a:r>
          </a:p>
          <a:p>
            <a:pPr marL="285750" indent="-285750">
              <a:buFont typeface="Abadi" panose="020B0604020104020204" pitchFamily="34" charset="0"/>
              <a:buChar char="→"/>
            </a:pPr>
            <a:r>
              <a:rPr lang="en-IN" dirty="0"/>
              <a:t>REDUCING HUMAN TIME AND EFFORT ESPECIALLY IN SUMMERS.</a:t>
            </a:r>
          </a:p>
          <a:p>
            <a:endParaRPr lang="en-IN" dirty="0"/>
          </a:p>
        </p:txBody>
      </p:sp>
      <p:pic>
        <p:nvPicPr>
          <p:cNvPr id="8" name="Picture Placeholder 7">
            <a:extLst>
              <a:ext uri="{FF2B5EF4-FFF2-40B4-BE49-F238E27FC236}">
                <a16:creationId xmlns:a16="http://schemas.microsoft.com/office/drawing/2014/main" id="{F156C489-6568-16A0-6858-0B5BD07F2140}"/>
              </a:ext>
            </a:extLst>
          </p:cNvPr>
          <p:cNvPicPr>
            <a:picLocks noGrp="1" noChangeAspect="1"/>
          </p:cNvPicPr>
          <p:nvPr>
            <p:ph type="pic" sz="quarter" idx="10"/>
          </p:nvPr>
        </p:nvPicPr>
        <p:blipFill>
          <a:blip r:embed="rId2"/>
          <a:srcRect l="5293" r="5293"/>
          <a:stretch>
            <a:fillRect/>
          </a:stretch>
        </p:blipFill>
        <p:spPr>
          <a:xfrm>
            <a:off x="6543674" y="249238"/>
            <a:ext cx="2971801" cy="3179762"/>
          </a:xfrm>
          <a:prstGeom prst="rect">
            <a:avLst/>
          </a:prstGeom>
          <a:ln>
            <a:noFill/>
          </a:ln>
          <a:effectLst>
            <a:outerShdw blurRad="190500" algn="tl" rotWithShape="0">
              <a:srgbClr val="000000">
                <a:alpha val="70000"/>
              </a:srgbClr>
            </a:outerShdw>
          </a:effectLst>
        </p:spPr>
      </p:pic>
      <p:sp>
        <p:nvSpPr>
          <p:cNvPr id="4" name="Title 3">
            <a:extLst>
              <a:ext uri="{FF2B5EF4-FFF2-40B4-BE49-F238E27FC236}">
                <a16:creationId xmlns:a16="http://schemas.microsoft.com/office/drawing/2014/main" id="{49683996-79AB-11D3-3B46-981E2DEADF2F}"/>
              </a:ext>
            </a:extLst>
          </p:cNvPr>
          <p:cNvSpPr>
            <a:spLocks noGrp="1"/>
          </p:cNvSpPr>
          <p:nvPr>
            <p:ph type="title"/>
          </p:nvPr>
        </p:nvSpPr>
        <p:spPr/>
        <p:txBody>
          <a:bodyPr/>
          <a:lstStyle/>
          <a:p>
            <a:r>
              <a:rPr lang="en-IN" dirty="0"/>
              <a:t>APPLICATIONS</a:t>
            </a:r>
          </a:p>
        </p:txBody>
      </p:sp>
      <p:pic>
        <p:nvPicPr>
          <p:cNvPr id="10" name="Picture 9">
            <a:extLst>
              <a:ext uri="{FF2B5EF4-FFF2-40B4-BE49-F238E27FC236}">
                <a16:creationId xmlns:a16="http://schemas.microsoft.com/office/drawing/2014/main" id="{210CD6F3-6EA8-57A6-0839-B52CE35E7E79}"/>
              </a:ext>
            </a:extLst>
          </p:cNvPr>
          <p:cNvPicPr>
            <a:picLocks noChangeAspect="1"/>
          </p:cNvPicPr>
          <p:nvPr/>
        </p:nvPicPr>
        <p:blipFill>
          <a:blip r:embed="rId3"/>
          <a:stretch>
            <a:fillRect/>
          </a:stretch>
        </p:blipFill>
        <p:spPr>
          <a:xfrm>
            <a:off x="8705849" y="3543300"/>
            <a:ext cx="2971801" cy="3179762"/>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653042706"/>
      </p:ext>
    </p:extLst>
  </p:cSld>
  <p:clrMapOvr>
    <a:masterClrMapping/>
  </p:clrMapOvr>
  <mc:AlternateContent xmlns:mc="http://schemas.openxmlformats.org/markup-compatibility/2006" xmlns:p14="http://schemas.microsoft.com/office/powerpoint/2010/main">
    <mc:Choice Requires="p14">
      <p:transition spd="slow" p14:dur="1600">
        <p14:gallery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ntr" presetSubtype="0" fill="hold" grpId="0" nodeType="click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4"/>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iterate type="wd">
                                    <p:tmPct val="10000"/>
                                  </p:iterate>
                                  <p:childTnLst>
                                    <p:set>
                                      <p:cBhvr>
                                        <p:cTn id="14" dur="1" fill="hold">
                                          <p:stCondLst>
                                            <p:cond delay="0"/>
                                          </p:stCondLst>
                                        </p:cTn>
                                        <p:tgtEl>
                                          <p:spTgt spid="2">
                                            <p:txEl>
                                              <p:pRg st="0" end="0"/>
                                            </p:txEl>
                                          </p:spTgt>
                                        </p:tgtEl>
                                        <p:attrNameLst>
                                          <p:attrName>style.visibility</p:attrName>
                                        </p:attrNameLst>
                                      </p:cBhvr>
                                      <p:to>
                                        <p:strVal val="visible"/>
                                      </p:to>
                                    </p:set>
                                    <p:animEffect transition="in" filter="wipe(down)">
                                      <p:cBhvr>
                                        <p:cTn id="15" dur="500"/>
                                        <p:tgtEl>
                                          <p:spTgt spid="2">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grpId="0" nodeType="clickEffect">
                                  <p:stCondLst>
                                    <p:cond delay="0"/>
                                  </p:stCondLst>
                                  <p:iterate type="wd">
                                    <p:tmPct val="10000"/>
                                  </p:iterate>
                                  <p:childTnLst>
                                    <p:set>
                                      <p:cBhvr>
                                        <p:cTn id="19" dur="1" fill="hold">
                                          <p:stCondLst>
                                            <p:cond delay="0"/>
                                          </p:stCondLst>
                                        </p:cTn>
                                        <p:tgtEl>
                                          <p:spTgt spid="2">
                                            <p:txEl>
                                              <p:pRg st="1" end="1"/>
                                            </p:txEl>
                                          </p:spTgt>
                                        </p:tgtEl>
                                        <p:attrNameLst>
                                          <p:attrName>style.visibility</p:attrName>
                                        </p:attrNameLst>
                                      </p:cBhvr>
                                      <p:to>
                                        <p:strVal val="visible"/>
                                      </p:to>
                                    </p:set>
                                    <p:animEffect transition="in" filter="wipe(down)">
                                      <p:cBhvr>
                                        <p:cTn id="20" dur="500"/>
                                        <p:tgtEl>
                                          <p:spTgt spid="2">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iterate type="wd">
                                    <p:tmPct val="10000"/>
                                  </p:iterate>
                                  <p:childTnLst>
                                    <p:set>
                                      <p:cBhvr>
                                        <p:cTn id="24" dur="1" fill="hold">
                                          <p:stCondLst>
                                            <p:cond delay="0"/>
                                          </p:stCondLst>
                                        </p:cTn>
                                        <p:tgtEl>
                                          <p:spTgt spid="2">
                                            <p:txEl>
                                              <p:pRg st="2" end="2"/>
                                            </p:txEl>
                                          </p:spTgt>
                                        </p:tgtEl>
                                        <p:attrNameLst>
                                          <p:attrName>style.visibility</p:attrName>
                                        </p:attrNameLst>
                                      </p:cBhvr>
                                      <p:to>
                                        <p:strVal val="visible"/>
                                      </p:to>
                                    </p:set>
                                    <p:animEffect transition="in" filter="wipe(down)">
                                      <p:cBhvr>
                                        <p:cTn id="25" dur="500"/>
                                        <p:tgtEl>
                                          <p:spTgt spid="2">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iterate type="wd">
                                    <p:tmPct val="10000"/>
                                  </p:iterate>
                                  <p:childTnLst>
                                    <p:set>
                                      <p:cBhvr>
                                        <p:cTn id="29" dur="1" fill="hold">
                                          <p:stCondLst>
                                            <p:cond delay="0"/>
                                          </p:stCondLst>
                                        </p:cTn>
                                        <p:tgtEl>
                                          <p:spTgt spid="2">
                                            <p:txEl>
                                              <p:pRg st="3" end="3"/>
                                            </p:txEl>
                                          </p:spTgt>
                                        </p:tgtEl>
                                        <p:attrNameLst>
                                          <p:attrName>style.visibility</p:attrName>
                                        </p:attrNameLst>
                                      </p:cBhvr>
                                      <p:to>
                                        <p:strVal val="visible"/>
                                      </p:to>
                                    </p:set>
                                    <p:animEffect transition="in" filter="wipe(down)">
                                      <p:cBhvr>
                                        <p:cTn id="30" dur="500"/>
                                        <p:tgtEl>
                                          <p:spTgt spid="2">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p:cTn id="35" dur="500" fill="hold"/>
                                        <p:tgtEl>
                                          <p:spTgt spid="8"/>
                                        </p:tgtEl>
                                        <p:attrNameLst>
                                          <p:attrName>ppt_w</p:attrName>
                                        </p:attrNameLst>
                                      </p:cBhvr>
                                      <p:tavLst>
                                        <p:tav tm="0">
                                          <p:val>
                                            <p:fltVal val="0"/>
                                          </p:val>
                                        </p:tav>
                                        <p:tav tm="100000">
                                          <p:val>
                                            <p:strVal val="#ppt_w"/>
                                          </p:val>
                                        </p:tav>
                                      </p:tavLst>
                                    </p:anim>
                                    <p:anim calcmode="lin" valueType="num">
                                      <p:cBhvr>
                                        <p:cTn id="36" dur="500" fill="hold"/>
                                        <p:tgtEl>
                                          <p:spTgt spid="8"/>
                                        </p:tgtEl>
                                        <p:attrNameLst>
                                          <p:attrName>ppt_h</p:attrName>
                                        </p:attrNameLst>
                                      </p:cBhvr>
                                      <p:tavLst>
                                        <p:tav tm="0">
                                          <p:val>
                                            <p:fltVal val="0"/>
                                          </p:val>
                                        </p:tav>
                                        <p:tav tm="100000">
                                          <p:val>
                                            <p:strVal val="#ppt_h"/>
                                          </p:val>
                                        </p:tav>
                                      </p:tavLst>
                                    </p:anim>
                                    <p:animEffect transition="in" filter="fade">
                                      <p:cBhvr>
                                        <p:cTn id="37" dur="500"/>
                                        <p:tgtEl>
                                          <p:spTgt spid="8"/>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0"/>
                                  </p:stCondLst>
                                  <p:childTnLst>
                                    <p:set>
                                      <p:cBhvr>
                                        <p:cTn id="41" dur="1" fill="hold">
                                          <p:stCondLst>
                                            <p:cond delay="0"/>
                                          </p:stCondLst>
                                        </p:cTn>
                                        <p:tgtEl>
                                          <p:spTgt spid="10"/>
                                        </p:tgtEl>
                                        <p:attrNameLst>
                                          <p:attrName>style.visibility</p:attrName>
                                        </p:attrNameLst>
                                      </p:cBhvr>
                                      <p:to>
                                        <p:strVal val="visible"/>
                                      </p:to>
                                    </p:set>
                                    <p:anim calcmode="lin" valueType="num">
                                      <p:cBhvr>
                                        <p:cTn id="42" dur="500" fill="hold"/>
                                        <p:tgtEl>
                                          <p:spTgt spid="10"/>
                                        </p:tgtEl>
                                        <p:attrNameLst>
                                          <p:attrName>ppt_w</p:attrName>
                                        </p:attrNameLst>
                                      </p:cBhvr>
                                      <p:tavLst>
                                        <p:tav tm="0">
                                          <p:val>
                                            <p:fltVal val="0"/>
                                          </p:val>
                                        </p:tav>
                                        <p:tav tm="100000">
                                          <p:val>
                                            <p:strVal val="#ppt_w"/>
                                          </p:val>
                                        </p:tav>
                                      </p:tavLst>
                                    </p:anim>
                                    <p:anim calcmode="lin" valueType="num">
                                      <p:cBhvr>
                                        <p:cTn id="43" dur="500" fill="hold"/>
                                        <p:tgtEl>
                                          <p:spTgt spid="10"/>
                                        </p:tgtEl>
                                        <p:attrNameLst>
                                          <p:attrName>ppt_h</p:attrName>
                                        </p:attrNameLst>
                                      </p:cBhvr>
                                      <p:tavLst>
                                        <p:tav tm="0">
                                          <p:val>
                                            <p:fltVal val="0"/>
                                          </p:val>
                                        </p:tav>
                                        <p:tav tm="100000">
                                          <p:val>
                                            <p:strVal val="#ppt_h"/>
                                          </p:val>
                                        </p:tav>
                                      </p:tavLst>
                                    </p:anim>
                                    <p:animEffect transition="in" filter="fade">
                                      <p:cBhvr>
                                        <p:cTn id="4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1A7192E-7FEA-CAB8-8C76-C2C74FE507C9}"/>
              </a:ext>
            </a:extLst>
          </p:cNvPr>
          <p:cNvSpPr>
            <a:spLocks noGrp="1"/>
          </p:cNvSpPr>
          <p:nvPr>
            <p:ph type="body" sz="quarter" idx="11"/>
          </p:nvPr>
        </p:nvSpPr>
        <p:spPr>
          <a:xfrm>
            <a:off x="400049" y="1904999"/>
            <a:ext cx="11391900" cy="4105275"/>
          </a:xfrm>
        </p:spPr>
        <p:txBody>
          <a:bodyPr numCol="2"/>
          <a:lstStyle/>
          <a:p>
            <a:pPr marL="285750" indent="-285750">
              <a:buFont typeface="Wingdings" panose="05000000000000000000" pitchFamily="2" charset="2"/>
              <a:buChar char="q"/>
            </a:pPr>
            <a:r>
              <a:rPr lang="en-US" dirty="0"/>
              <a:t>Simple method of measurement.                              </a:t>
            </a:r>
          </a:p>
          <a:p>
            <a:pPr marL="285750" indent="-285750">
              <a:buFont typeface="Wingdings" panose="05000000000000000000" pitchFamily="2" charset="2"/>
              <a:buChar char="q"/>
            </a:pPr>
            <a:r>
              <a:rPr lang="en-US" dirty="0"/>
              <a:t>It delivers the results immediately.</a:t>
            </a:r>
          </a:p>
          <a:p>
            <a:pPr marL="285750" indent="-285750">
              <a:buFont typeface="Wingdings" panose="05000000000000000000" pitchFamily="2" charset="2"/>
              <a:buChar char="q"/>
            </a:pPr>
            <a:r>
              <a:rPr lang="en-US" dirty="0"/>
              <a:t>Watermark sensors and tensiometers are very           low in cost.</a:t>
            </a:r>
          </a:p>
          <a:p>
            <a:pPr marL="285750" indent="-285750">
              <a:buFont typeface="Wingdings" panose="05000000000000000000" pitchFamily="2" charset="2"/>
              <a:buChar char="q"/>
            </a:pPr>
            <a:r>
              <a:rPr lang="en-US" dirty="0"/>
              <a:t>Offers accurate results.</a:t>
            </a:r>
          </a:p>
          <a:p>
            <a:pPr marL="285750" indent="-285750">
              <a:buFont typeface="Wingdings" panose="05000000000000000000" pitchFamily="2" charset="2"/>
              <a:buChar char="q"/>
            </a:pPr>
            <a:r>
              <a:rPr lang="en-US" dirty="0"/>
              <a:t>Watermark sensors offer larger moisture reading range from 0 to 200 </a:t>
            </a:r>
            <a:r>
              <a:rPr lang="en-US" dirty="0" err="1"/>
              <a:t>cb</a:t>
            </a:r>
            <a:r>
              <a:rPr lang="en-US" dirty="0"/>
              <a:t> or </a:t>
            </a:r>
            <a:r>
              <a:rPr lang="en-US" dirty="0" err="1"/>
              <a:t>kpa</a:t>
            </a:r>
            <a:r>
              <a:rPr lang="en-US" dirty="0"/>
              <a:t>.</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It requires initial evaluation of site specific conditions before selection of appropriate moisture sensor.</a:t>
            </a:r>
          </a:p>
          <a:p>
            <a:pPr marL="285750" indent="-285750">
              <a:buFont typeface="Wingdings" panose="05000000000000000000" pitchFamily="2" charset="2"/>
              <a:buChar char="q"/>
            </a:pPr>
            <a:r>
              <a:rPr lang="en-US" dirty="0"/>
              <a:t>It requires probe to be inserted in the soil. It requires labor to collect the data and maintain the measurement processes.</a:t>
            </a:r>
          </a:p>
          <a:p>
            <a:pPr marL="285750" indent="-285750">
              <a:buFont typeface="Wingdings" panose="05000000000000000000" pitchFamily="2" charset="2"/>
              <a:buChar char="q"/>
            </a:pPr>
            <a:r>
              <a:rPr lang="en-US" dirty="0"/>
              <a:t>The measured values depend on properties of various materials. The correct interpretation and use of moisture data is needed.</a:t>
            </a:r>
          </a:p>
          <a:p>
            <a:pPr marL="285750" indent="-285750">
              <a:buFont typeface="Wingdings" panose="05000000000000000000" pitchFamily="2" charset="2"/>
              <a:buChar char="q"/>
            </a:pPr>
            <a:r>
              <a:rPr lang="en-US" dirty="0"/>
              <a:t>Watermark sensors provide less accuracy in sandy soils due to large particles.</a:t>
            </a:r>
          </a:p>
          <a:p>
            <a:pPr marL="285750" indent="-285750">
              <a:buFont typeface="Wingdings" panose="05000000000000000000" pitchFamily="2" charset="2"/>
              <a:buChar char="q"/>
            </a:pPr>
            <a:r>
              <a:rPr lang="en-US" dirty="0"/>
              <a:t>Watermark sensors are required to be calibrated for each soil types. Tensiometers also require periodic service.</a:t>
            </a:r>
            <a:endParaRPr lang="en-IN" dirty="0"/>
          </a:p>
        </p:txBody>
      </p:sp>
      <p:sp>
        <p:nvSpPr>
          <p:cNvPr id="9" name="Title 8">
            <a:extLst>
              <a:ext uri="{FF2B5EF4-FFF2-40B4-BE49-F238E27FC236}">
                <a16:creationId xmlns:a16="http://schemas.microsoft.com/office/drawing/2014/main" id="{984B03C8-3AB4-9836-8B37-1BF8E43EB3D4}"/>
              </a:ext>
            </a:extLst>
          </p:cNvPr>
          <p:cNvSpPr>
            <a:spLocks noGrp="1"/>
          </p:cNvSpPr>
          <p:nvPr>
            <p:ph type="title"/>
          </p:nvPr>
        </p:nvSpPr>
        <p:spPr>
          <a:xfrm>
            <a:off x="400050" y="715961"/>
            <a:ext cx="11391900" cy="1189037"/>
          </a:xfrm>
        </p:spPr>
        <p:txBody>
          <a:bodyPr numCol="1"/>
          <a:lstStyle/>
          <a:p>
            <a:r>
              <a:rPr lang="en-IN" dirty="0"/>
              <a:t>         ADVANTAGES            DISADVANTAGES </a:t>
            </a:r>
          </a:p>
        </p:txBody>
      </p:sp>
      <p:sp>
        <p:nvSpPr>
          <p:cNvPr id="13" name="Text Placeholder 9">
            <a:extLst>
              <a:ext uri="{FF2B5EF4-FFF2-40B4-BE49-F238E27FC236}">
                <a16:creationId xmlns:a16="http://schemas.microsoft.com/office/drawing/2014/main" id="{7057AECB-3724-A976-C9C0-366C0F99C9A4}"/>
              </a:ext>
            </a:extLst>
          </p:cNvPr>
          <p:cNvSpPr txBox="1">
            <a:spLocks/>
          </p:cNvSpPr>
          <p:nvPr/>
        </p:nvSpPr>
        <p:spPr>
          <a:xfrm>
            <a:off x="6457950" y="1905000"/>
            <a:ext cx="5334000" cy="32766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b="1" kern="1200">
                <a:solidFill>
                  <a:schemeClr val="tx1"/>
                </a:solidFill>
                <a:latin typeface="+mn-lt"/>
                <a:ea typeface="+mn-ea"/>
                <a:cs typeface="+mn-cs"/>
              </a:defRPr>
            </a:lvl1pPr>
            <a:lvl2pPr marL="283464" indent="-283464"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spcAft>
                <a:spcPts val="0"/>
              </a:spcAft>
            </a:pPr>
            <a:endParaRPr lang="en-IN"/>
          </a:p>
        </p:txBody>
      </p:sp>
      <p:sp>
        <p:nvSpPr>
          <p:cNvPr id="14" name="Title 8">
            <a:extLst>
              <a:ext uri="{FF2B5EF4-FFF2-40B4-BE49-F238E27FC236}">
                <a16:creationId xmlns:a16="http://schemas.microsoft.com/office/drawing/2014/main" id="{E474CB16-ADB6-DC0A-A23C-E04987EDD840}"/>
              </a:ext>
            </a:extLst>
          </p:cNvPr>
          <p:cNvSpPr txBox="1">
            <a:spLocks/>
          </p:cNvSpPr>
          <p:nvPr/>
        </p:nvSpPr>
        <p:spPr>
          <a:xfrm>
            <a:off x="6457950" y="715961"/>
            <a:ext cx="5334000" cy="118903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lang="en-US" sz="4000" b="1" kern="1200">
                <a:solidFill>
                  <a:schemeClr val="tx1"/>
                </a:solidFill>
                <a:latin typeface="+mj-lt"/>
                <a:ea typeface="+mn-ea"/>
                <a:cs typeface="+mn-cs"/>
              </a:defRPr>
            </a:lvl1pPr>
          </a:lstStyle>
          <a:p>
            <a:pPr fontAlgn="auto">
              <a:spcAft>
                <a:spcPts val="0"/>
              </a:spcAft>
            </a:pPr>
            <a:endParaRPr lang="en-IN"/>
          </a:p>
        </p:txBody>
      </p:sp>
      <p:sp>
        <p:nvSpPr>
          <p:cNvPr id="15" name="TextBox 14">
            <a:extLst>
              <a:ext uri="{FF2B5EF4-FFF2-40B4-BE49-F238E27FC236}">
                <a16:creationId xmlns:a16="http://schemas.microsoft.com/office/drawing/2014/main" id="{E1ED2550-7CCD-ED9B-4805-0F3DDA2714EB}"/>
              </a:ext>
            </a:extLst>
          </p:cNvPr>
          <p:cNvSpPr txBox="1"/>
          <p:nvPr/>
        </p:nvSpPr>
        <p:spPr>
          <a:xfrm>
            <a:off x="6838950" y="1657350"/>
            <a:ext cx="4953000" cy="646331"/>
          </a:xfrm>
          <a:prstGeom prst="rect">
            <a:avLst/>
          </a:prstGeom>
          <a:noFill/>
        </p:spPr>
        <p:txBody>
          <a:bodyPr wrap="square" rtlCol="0">
            <a:spAutoFit/>
          </a:bodyPr>
          <a:lstStyle/>
          <a:p>
            <a:endParaRPr lang="en-IN" dirty="0"/>
          </a:p>
          <a:p>
            <a:endParaRPr lang="en-IN" dirty="0"/>
          </a:p>
        </p:txBody>
      </p:sp>
    </p:spTree>
    <p:extLst>
      <p:ext uri="{BB962C8B-B14F-4D97-AF65-F5344CB8AC3E}">
        <p14:creationId xmlns:p14="http://schemas.microsoft.com/office/powerpoint/2010/main" val="2695937987"/>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ntr" presetSubtype="0" fill="hold" grpId="0" nodeType="clickEffect">
                                  <p:stCondLst>
                                    <p:cond delay="0"/>
                                  </p:stCondLst>
                                  <p:iterate type="wd">
                                    <p:tmPct val="10000"/>
                                  </p:iterate>
                                  <p:childTnLst>
                                    <p:set>
                                      <p:cBhvr>
                                        <p:cTn id="6" dur="1" fill="hold">
                                          <p:stCondLst>
                                            <p:cond delay="0"/>
                                          </p:stCondLst>
                                        </p:cTn>
                                        <p:tgtEl>
                                          <p:spTgt spid="9"/>
                                        </p:tgtEl>
                                        <p:attrNameLst>
                                          <p:attrName>style.visibility</p:attrName>
                                        </p:attrNameLst>
                                      </p:cBhvr>
                                      <p:to>
                                        <p:strVal val="visible"/>
                                      </p:to>
                                    </p:set>
                                    <p:anim calcmode="lin" valueType="num">
                                      <p:cBhvr>
                                        <p:cTn id="7" dur="500" decel="50000" fill="hold">
                                          <p:stCondLst>
                                            <p:cond delay="0"/>
                                          </p:stCondLst>
                                        </p:cTn>
                                        <p:tgtEl>
                                          <p:spTgt spid="9"/>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9"/>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9"/>
                                        </p:tgtEl>
                                        <p:attrNameLst>
                                          <p:attrName>ppt_w</p:attrName>
                                        </p:attrNameLst>
                                      </p:cBhvr>
                                      <p:tavLst>
                                        <p:tav tm="0">
                                          <p:val>
                                            <p:strVal val="#ppt_w*.05"/>
                                          </p:val>
                                        </p:tav>
                                        <p:tav tm="100000">
                                          <p:val>
                                            <p:strVal val="#ppt_w"/>
                                          </p:val>
                                        </p:tav>
                                      </p:tavLst>
                                    </p:anim>
                                    <p:anim calcmode="lin" valueType="num">
                                      <p:cBhvr>
                                        <p:cTn id="10" dur="1000" fill="hold"/>
                                        <p:tgtEl>
                                          <p:spTgt spid="9"/>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9"/>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9"/>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9"/>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49" presetClass="entr" presetSubtype="0" decel="100000" fill="hold" nodeType="clickEffect">
                                  <p:stCondLst>
                                    <p:cond delay="0"/>
                                  </p:stCondLst>
                                  <p:iterate type="wd">
                                    <p:tmPct val="10000"/>
                                  </p:iterate>
                                  <p:childTnLst>
                                    <p:set>
                                      <p:cBhvr>
                                        <p:cTn id="18" dur="1" fill="hold">
                                          <p:stCondLst>
                                            <p:cond delay="0"/>
                                          </p:stCondLst>
                                        </p:cTn>
                                        <p:tgtEl>
                                          <p:spTgt spid="10">
                                            <p:txEl>
                                              <p:pRg st="0" end="0"/>
                                            </p:txEl>
                                          </p:spTgt>
                                        </p:tgtEl>
                                        <p:attrNameLst>
                                          <p:attrName>style.visibility</p:attrName>
                                        </p:attrNameLst>
                                      </p:cBhvr>
                                      <p:to>
                                        <p:strVal val="visible"/>
                                      </p:to>
                                    </p:set>
                                    <p:anim calcmode="lin" valueType="num">
                                      <p:cBhvr>
                                        <p:cTn id="19" dur="500" fill="hold"/>
                                        <p:tgtEl>
                                          <p:spTgt spid="10">
                                            <p:txEl>
                                              <p:pRg st="0" end="0"/>
                                            </p:txEl>
                                          </p:spTgt>
                                        </p:tgtEl>
                                        <p:attrNameLst>
                                          <p:attrName>ppt_w</p:attrName>
                                        </p:attrNameLst>
                                      </p:cBhvr>
                                      <p:tavLst>
                                        <p:tav tm="0">
                                          <p:val>
                                            <p:fltVal val="0"/>
                                          </p:val>
                                        </p:tav>
                                        <p:tav tm="100000">
                                          <p:val>
                                            <p:strVal val="#ppt_w"/>
                                          </p:val>
                                        </p:tav>
                                      </p:tavLst>
                                    </p:anim>
                                    <p:anim calcmode="lin" valueType="num">
                                      <p:cBhvr>
                                        <p:cTn id="20" dur="500" fill="hold"/>
                                        <p:tgtEl>
                                          <p:spTgt spid="10">
                                            <p:txEl>
                                              <p:pRg st="0" end="0"/>
                                            </p:txEl>
                                          </p:spTgt>
                                        </p:tgtEl>
                                        <p:attrNameLst>
                                          <p:attrName>ppt_h</p:attrName>
                                        </p:attrNameLst>
                                      </p:cBhvr>
                                      <p:tavLst>
                                        <p:tav tm="0">
                                          <p:val>
                                            <p:fltVal val="0"/>
                                          </p:val>
                                        </p:tav>
                                        <p:tav tm="100000">
                                          <p:val>
                                            <p:strVal val="#ppt_h"/>
                                          </p:val>
                                        </p:tav>
                                      </p:tavLst>
                                    </p:anim>
                                    <p:anim calcmode="lin" valueType="num">
                                      <p:cBhvr>
                                        <p:cTn id="21" dur="500" fill="hold"/>
                                        <p:tgtEl>
                                          <p:spTgt spid="10">
                                            <p:txEl>
                                              <p:pRg st="0" end="0"/>
                                            </p:txEl>
                                          </p:spTgt>
                                        </p:tgtEl>
                                        <p:attrNameLst>
                                          <p:attrName>style.rotation</p:attrName>
                                        </p:attrNameLst>
                                      </p:cBhvr>
                                      <p:tavLst>
                                        <p:tav tm="0">
                                          <p:val>
                                            <p:fltVal val="360"/>
                                          </p:val>
                                        </p:tav>
                                        <p:tav tm="100000">
                                          <p:val>
                                            <p:fltVal val="0"/>
                                          </p:val>
                                        </p:tav>
                                      </p:tavLst>
                                    </p:anim>
                                    <p:animEffect transition="in" filter="fade">
                                      <p:cBhvr>
                                        <p:cTn id="22" dur="500"/>
                                        <p:tgtEl>
                                          <p:spTgt spid="10">
                                            <p:txEl>
                                              <p:pRg st="0" end="0"/>
                                            </p:txEl>
                                          </p:spTgt>
                                        </p:tgtEl>
                                      </p:cBhvr>
                                    </p:animEffect>
                                  </p:childTnLst>
                                </p:cTn>
                              </p:par>
                              <p:par>
                                <p:cTn id="23" presetID="49" presetClass="entr" presetSubtype="0" decel="100000" fill="hold" nodeType="withEffect">
                                  <p:stCondLst>
                                    <p:cond delay="0"/>
                                  </p:stCondLst>
                                  <p:iterate type="wd">
                                    <p:tmPct val="10000"/>
                                  </p:iterate>
                                  <p:childTnLst>
                                    <p:set>
                                      <p:cBhvr>
                                        <p:cTn id="24" dur="1" fill="hold">
                                          <p:stCondLst>
                                            <p:cond delay="0"/>
                                          </p:stCondLst>
                                        </p:cTn>
                                        <p:tgtEl>
                                          <p:spTgt spid="10">
                                            <p:txEl>
                                              <p:pRg st="9" end="9"/>
                                            </p:txEl>
                                          </p:spTgt>
                                        </p:tgtEl>
                                        <p:attrNameLst>
                                          <p:attrName>style.visibility</p:attrName>
                                        </p:attrNameLst>
                                      </p:cBhvr>
                                      <p:to>
                                        <p:strVal val="visible"/>
                                      </p:to>
                                    </p:set>
                                    <p:anim calcmode="lin" valueType="num">
                                      <p:cBhvr>
                                        <p:cTn id="25" dur="500" fill="hold"/>
                                        <p:tgtEl>
                                          <p:spTgt spid="10">
                                            <p:txEl>
                                              <p:pRg st="9" end="9"/>
                                            </p:txEl>
                                          </p:spTgt>
                                        </p:tgtEl>
                                        <p:attrNameLst>
                                          <p:attrName>ppt_w</p:attrName>
                                        </p:attrNameLst>
                                      </p:cBhvr>
                                      <p:tavLst>
                                        <p:tav tm="0">
                                          <p:val>
                                            <p:fltVal val="0"/>
                                          </p:val>
                                        </p:tav>
                                        <p:tav tm="100000">
                                          <p:val>
                                            <p:strVal val="#ppt_w"/>
                                          </p:val>
                                        </p:tav>
                                      </p:tavLst>
                                    </p:anim>
                                    <p:anim calcmode="lin" valueType="num">
                                      <p:cBhvr>
                                        <p:cTn id="26" dur="500" fill="hold"/>
                                        <p:tgtEl>
                                          <p:spTgt spid="10">
                                            <p:txEl>
                                              <p:pRg st="9" end="9"/>
                                            </p:txEl>
                                          </p:spTgt>
                                        </p:tgtEl>
                                        <p:attrNameLst>
                                          <p:attrName>ppt_h</p:attrName>
                                        </p:attrNameLst>
                                      </p:cBhvr>
                                      <p:tavLst>
                                        <p:tav tm="0">
                                          <p:val>
                                            <p:fltVal val="0"/>
                                          </p:val>
                                        </p:tav>
                                        <p:tav tm="100000">
                                          <p:val>
                                            <p:strVal val="#ppt_h"/>
                                          </p:val>
                                        </p:tav>
                                      </p:tavLst>
                                    </p:anim>
                                    <p:anim calcmode="lin" valueType="num">
                                      <p:cBhvr>
                                        <p:cTn id="27" dur="500" fill="hold"/>
                                        <p:tgtEl>
                                          <p:spTgt spid="10">
                                            <p:txEl>
                                              <p:pRg st="9" end="9"/>
                                            </p:txEl>
                                          </p:spTgt>
                                        </p:tgtEl>
                                        <p:attrNameLst>
                                          <p:attrName>style.rotation</p:attrName>
                                        </p:attrNameLst>
                                      </p:cBhvr>
                                      <p:tavLst>
                                        <p:tav tm="0">
                                          <p:val>
                                            <p:fltVal val="360"/>
                                          </p:val>
                                        </p:tav>
                                        <p:tav tm="100000">
                                          <p:val>
                                            <p:fltVal val="0"/>
                                          </p:val>
                                        </p:tav>
                                      </p:tavLst>
                                    </p:anim>
                                    <p:animEffect transition="in" filter="fade">
                                      <p:cBhvr>
                                        <p:cTn id="28" dur="500"/>
                                        <p:tgtEl>
                                          <p:spTgt spid="10">
                                            <p:txEl>
                                              <p:pRg st="9" end="9"/>
                                            </p:txEl>
                                          </p:spTgt>
                                        </p:tgtEl>
                                      </p:cBhvr>
                                    </p:animEffect>
                                  </p:childTnLst>
                                </p:cTn>
                              </p:par>
                              <p:par>
                                <p:cTn id="29" presetID="49" presetClass="entr" presetSubtype="0" decel="100000" fill="hold" nodeType="withEffect">
                                  <p:stCondLst>
                                    <p:cond delay="0"/>
                                  </p:stCondLst>
                                  <p:iterate type="wd">
                                    <p:tmPct val="10000"/>
                                  </p:iterate>
                                  <p:childTnLst>
                                    <p:set>
                                      <p:cBhvr>
                                        <p:cTn id="30" dur="1" fill="hold">
                                          <p:stCondLst>
                                            <p:cond delay="0"/>
                                          </p:stCondLst>
                                        </p:cTn>
                                        <p:tgtEl>
                                          <p:spTgt spid="10">
                                            <p:txEl>
                                              <p:pRg st="1" end="1"/>
                                            </p:txEl>
                                          </p:spTgt>
                                        </p:tgtEl>
                                        <p:attrNameLst>
                                          <p:attrName>style.visibility</p:attrName>
                                        </p:attrNameLst>
                                      </p:cBhvr>
                                      <p:to>
                                        <p:strVal val="visible"/>
                                      </p:to>
                                    </p:set>
                                    <p:anim calcmode="lin" valueType="num">
                                      <p:cBhvr>
                                        <p:cTn id="31" dur="500" fill="hold"/>
                                        <p:tgtEl>
                                          <p:spTgt spid="10">
                                            <p:txEl>
                                              <p:pRg st="1" end="1"/>
                                            </p:txEl>
                                          </p:spTgt>
                                        </p:tgtEl>
                                        <p:attrNameLst>
                                          <p:attrName>ppt_w</p:attrName>
                                        </p:attrNameLst>
                                      </p:cBhvr>
                                      <p:tavLst>
                                        <p:tav tm="0">
                                          <p:val>
                                            <p:fltVal val="0"/>
                                          </p:val>
                                        </p:tav>
                                        <p:tav tm="100000">
                                          <p:val>
                                            <p:strVal val="#ppt_w"/>
                                          </p:val>
                                        </p:tav>
                                      </p:tavLst>
                                    </p:anim>
                                    <p:anim calcmode="lin" valueType="num">
                                      <p:cBhvr>
                                        <p:cTn id="32" dur="500" fill="hold"/>
                                        <p:tgtEl>
                                          <p:spTgt spid="10">
                                            <p:txEl>
                                              <p:pRg st="1" end="1"/>
                                            </p:txEl>
                                          </p:spTgt>
                                        </p:tgtEl>
                                        <p:attrNameLst>
                                          <p:attrName>ppt_h</p:attrName>
                                        </p:attrNameLst>
                                      </p:cBhvr>
                                      <p:tavLst>
                                        <p:tav tm="0">
                                          <p:val>
                                            <p:fltVal val="0"/>
                                          </p:val>
                                        </p:tav>
                                        <p:tav tm="100000">
                                          <p:val>
                                            <p:strVal val="#ppt_h"/>
                                          </p:val>
                                        </p:tav>
                                      </p:tavLst>
                                    </p:anim>
                                    <p:anim calcmode="lin" valueType="num">
                                      <p:cBhvr>
                                        <p:cTn id="33" dur="500" fill="hold"/>
                                        <p:tgtEl>
                                          <p:spTgt spid="10">
                                            <p:txEl>
                                              <p:pRg st="1" end="1"/>
                                            </p:txEl>
                                          </p:spTgt>
                                        </p:tgtEl>
                                        <p:attrNameLst>
                                          <p:attrName>style.rotation</p:attrName>
                                        </p:attrNameLst>
                                      </p:cBhvr>
                                      <p:tavLst>
                                        <p:tav tm="0">
                                          <p:val>
                                            <p:fltVal val="360"/>
                                          </p:val>
                                        </p:tav>
                                        <p:tav tm="100000">
                                          <p:val>
                                            <p:fltVal val="0"/>
                                          </p:val>
                                        </p:tav>
                                      </p:tavLst>
                                    </p:anim>
                                    <p:animEffect transition="in" filter="fade">
                                      <p:cBhvr>
                                        <p:cTn id="34" dur="500"/>
                                        <p:tgtEl>
                                          <p:spTgt spid="10">
                                            <p:txEl>
                                              <p:pRg st="1" end="1"/>
                                            </p:txEl>
                                          </p:spTgt>
                                        </p:tgtEl>
                                      </p:cBhvr>
                                    </p:animEffect>
                                  </p:childTnLst>
                                </p:cTn>
                              </p:par>
                              <p:par>
                                <p:cTn id="35" presetID="49" presetClass="entr" presetSubtype="0" decel="100000" fill="hold" nodeType="withEffect">
                                  <p:stCondLst>
                                    <p:cond delay="0"/>
                                  </p:stCondLst>
                                  <p:iterate type="wd">
                                    <p:tmPct val="10000"/>
                                  </p:iterate>
                                  <p:childTnLst>
                                    <p:set>
                                      <p:cBhvr>
                                        <p:cTn id="36" dur="1" fill="hold">
                                          <p:stCondLst>
                                            <p:cond delay="0"/>
                                          </p:stCondLst>
                                        </p:cTn>
                                        <p:tgtEl>
                                          <p:spTgt spid="10">
                                            <p:txEl>
                                              <p:pRg st="10" end="10"/>
                                            </p:txEl>
                                          </p:spTgt>
                                        </p:tgtEl>
                                        <p:attrNameLst>
                                          <p:attrName>style.visibility</p:attrName>
                                        </p:attrNameLst>
                                      </p:cBhvr>
                                      <p:to>
                                        <p:strVal val="visible"/>
                                      </p:to>
                                    </p:set>
                                    <p:anim calcmode="lin" valueType="num">
                                      <p:cBhvr>
                                        <p:cTn id="37" dur="500" fill="hold"/>
                                        <p:tgtEl>
                                          <p:spTgt spid="10">
                                            <p:txEl>
                                              <p:pRg st="10" end="10"/>
                                            </p:txEl>
                                          </p:spTgt>
                                        </p:tgtEl>
                                        <p:attrNameLst>
                                          <p:attrName>ppt_w</p:attrName>
                                        </p:attrNameLst>
                                      </p:cBhvr>
                                      <p:tavLst>
                                        <p:tav tm="0">
                                          <p:val>
                                            <p:fltVal val="0"/>
                                          </p:val>
                                        </p:tav>
                                        <p:tav tm="100000">
                                          <p:val>
                                            <p:strVal val="#ppt_w"/>
                                          </p:val>
                                        </p:tav>
                                      </p:tavLst>
                                    </p:anim>
                                    <p:anim calcmode="lin" valueType="num">
                                      <p:cBhvr>
                                        <p:cTn id="38" dur="500" fill="hold"/>
                                        <p:tgtEl>
                                          <p:spTgt spid="10">
                                            <p:txEl>
                                              <p:pRg st="10" end="10"/>
                                            </p:txEl>
                                          </p:spTgt>
                                        </p:tgtEl>
                                        <p:attrNameLst>
                                          <p:attrName>ppt_h</p:attrName>
                                        </p:attrNameLst>
                                      </p:cBhvr>
                                      <p:tavLst>
                                        <p:tav tm="0">
                                          <p:val>
                                            <p:fltVal val="0"/>
                                          </p:val>
                                        </p:tav>
                                        <p:tav tm="100000">
                                          <p:val>
                                            <p:strVal val="#ppt_h"/>
                                          </p:val>
                                        </p:tav>
                                      </p:tavLst>
                                    </p:anim>
                                    <p:anim calcmode="lin" valueType="num">
                                      <p:cBhvr>
                                        <p:cTn id="39" dur="500" fill="hold"/>
                                        <p:tgtEl>
                                          <p:spTgt spid="10">
                                            <p:txEl>
                                              <p:pRg st="10" end="10"/>
                                            </p:txEl>
                                          </p:spTgt>
                                        </p:tgtEl>
                                        <p:attrNameLst>
                                          <p:attrName>style.rotation</p:attrName>
                                        </p:attrNameLst>
                                      </p:cBhvr>
                                      <p:tavLst>
                                        <p:tav tm="0">
                                          <p:val>
                                            <p:fltVal val="360"/>
                                          </p:val>
                                        </p:tav>
                                        <p:tav tm="100000">
                                          <p:val>
                                            <p:fltVal val="0"/>
                                          </p:val>
                                        </p:tav>
                                      </p:tavLst>
                                    </p:anim>
                                    <p:animEffect transition="in" filter="fade">
                                      <p:cBhvr>
                                        <p:cTn id="40" dur="500"/>
                                        <p:tgtEl>
                                          <p:spTgt spid="10">
                                            <p:txEl>
                                              <p:pRg st="10" end="10"/>
                                            </p:txEl>
                                          </p:spTgt>
                                        </p:tgtEl>
                                      </p:cBhvr>
                                    </p:animEffect>
                                  </p:childTnLst>
                                </p:cTn>
                              </p:par>
                              <p:par>
                                <p:cTn id="41" presetID="49" presetClass="entr" presetSubtype="0" decel="100000" fill="hold" nodeType="withEffect">
                                  <p:stCondLst>
                                    <p:cond delay="0"/>
                                  </p:stCondLst>
                                  <p:iterate type="wd">
                                    <p:tmPct val="10000"/>
                                  </p:iterate>
                                  <p:childTnLst>
                                    <p:set>
                                      <p:cBhvr>
                                        <p:cTn id="42" dur="1" fill="hold">
                                          <p:stCondLst>
                                            <p:cond delay="0"/>
                                          </p:stCondLst>
                                        </p:cTn>
                                        <p:tgtEl>
                                          <p:spTgt spid="10">
                                            <p:txEl>
                                              <p:pRg st="2" end="2"/>
                                            </p:txEl>
                                          </p:spTgt>
                                        </p:tgtEl>
                                        <p:attrNameLst>
                                          <p:attrName>style.visibility</p:attrName>
                                        </p:attrNameLst>
                                      </p:cBhvr>
                                      <p:to>
                                        <p:strVal val="visible"/>
                                      </p:to>
                                    </p:set>
                                    <p:anim calcmode="lin" valueType="num">
                                      <p:cBhvr>
                                        <p:cTn id="43" dur="500" fill="hold"/>
                                        <p:tgtEl>
                                          <p:spTgt spid="10">
                                            <p:txEl>
                                              <p:pRg st="2" end="2"/>
                                            </p:txEl>
                                          </p:spTgt>
                                        </p:tgtEl>
                                        <p:attrNameLst>
                                          <p:attrName>ppt_w</p:attrName>
                                        </p:attrNameLst>
                                      </p:cBhvr>
                                      <p:tavLst>
                                        <p:tav tm="0">
                                          <p:val>
                                            <p:fltVal val="0"/>
                                          </p:val>
                                        </p:tav>
                                        <p:tav tm="100000">
                                          <p:val>
                                            <p:strVal val="#ppt_w"/>
                                          </p:val>
                                        </p:tav>
                                      </p:tavLst>
                                    </p:anim>
                                    <p:anim calcmode="lin" valueType="num">
                                      <p:cBhvr>
                                        <p:cTn id="44" dur="500" fill="hold"/>
                                        <p:tgtEl>
                                          <p:spTgt spid="10">
                                            <p:txEl>
                                              <p:pRg st="2" end="2"/>
                                            </p:txEl>
                                          </p:spTgt>
                                        </p:tgtEl>
                                        <p:attrNameLst>
                                          <p:attrName>ppt_h</p:attrName>
                                        </p:attrNameLst>
                                      </p:cBhvr>
                                      <p:tavLst>
                                        <p:tav tm="0">
                                          <p:val>
                                            <p:fltVal val="0"/>
                                          </p:val>
                                        </p:tav>
                                        <p:tav tm="100000">
                                          <p:val>
                                            <p:strVal val="#ppt_h"/>
                                          </p:val>
                                        </p:tav>
                                      </p:tavLst>
                                    </p:anim>
                                    <p:anim calcmode="lin" valueType="num">
                                      <p:cBhvr>
                                        <p:cTn id="45" dur="500" fill="hold"/>
                                        <p:tgtEl>
                                          <p:spTgt spid="10">
                                            <p:txEl>
                                              <p:pRg st="2" end="2"/>
                                            </p:txEl>
                                          </p:spTgt>
                                        </p:tgtEl>
                                        <p:attrNameLst>
                                          <p:attrName>style.rotation</p:attrName>
                                        </p:attrNameLst>
                                      </p:cBhvr>
                                      <p:tavLst>
                                        <p:tav tm="0">
                                          <p:val>
                                            <p:fltVal val="360"/>
                                          </p:val>
                                        </p:tav>
                                        <p:tav tm="100000">
                                          <p:val>
                                            <p:fltVal val="0"/>
                                          </p:val>
                                        </p:tav>
                                      </p:tavLst>
                                    </p:anim>
                                    <p:animEffect transition="in" filter="fade">
                                      <p:cBhvr>
                                        <p:cTn id="46" dur="500"/>
                                        <p:tgtEl>
                                          <p:spTgt spid="10">
                                            <p:txEl>
                                              <p:pRg st="2" end="2"/>
                                            </p:txEl>
                                          </p:spTgt>
                                        </p:tgtEl>
                                      </p:cBhvr>
                                    </p:animEffect>
                                  </p:childTnLst>
                                </p:cTn>
                              </p:par>
                              <p:par>
                                <p:cTn id="47" presetID="49" presetClass="entr" presetSubtype="0" decel="100000" fill="hold" nodeType="withEffect">
                                  <p:stCondLst>
                                    <p:cond delay="0"/>
                                  </p:stCondLst>
                                  <p:iterate type="wd">
                                    <p:tmPct val="10000"/>
                                  </p:iterate>
                                  <p:childTnLst>
                                    <p:set>
                                      <p:cBhvr>
                                        <p:cTn id="48" dur="1" fill="hold">
                                          <p:stCondLst>
                                            <p:cond delay="0"/>
                                          </p:stCondLst>
                                        </p:cTn>
                                        <p:tgtEl>
                                          <p:spTgt spid="10">
                                            <p:txEl>
                                              <p:pRg st="11" end="11"/>
                                            </p:txEl>
                                          </p:spTgt>
                                        </p:tgtEl>
                                        <p:attrNameLst>
                                          <p:attrName>style.visibility</p:attrName>
                                        </p:attrNameLst>
                                      </p:cBhvr>
                                      <p:to>
                                        <p:strVal val="visible"/>
                                      </p:to>
                                    </p:set>
                                    <p:anim calcmode="lin" valueType="num">
                                      <p:cBhvr>
                                        <p:cTn id="49" dur="500" fill="hold"/>
                                        <p:tgtEl>
                                          <p:spTgt spid="10">
                                            <p:txEl>
                                              <p:pRg st="11" end="11"/>
                                            </p:txEl>
                                          </p:spTgt>
                                        </p:tgtEl>
                                        <p:attrNameLst>
                                          <p:attrName>ppt_w</p:attrName>
                                        </p:attrNameLst>
                                      </p:cBhvr>
                                      <p:tavLst>
                                        <p:tav tm="0">
                                          <p:val>
                                            <p:fltVal val="0"/>
                                          </p:val>
                                        </p:tav>
                                        <p:tav tm="100000">
                                          <p:val>
                                            <p:strVal val="#ppt_w"/>
                                          </p:val>
                                        </p:tav>
                                      </p:tavLst>
                                    </p:anim>
                                    <p:anim calcmode="lin" valueType="num">
                                      <p:cBhvr>
                                        <p:cTn id="50" dur="500" fill="hold"/>
                                        <p:tgtEl>
                                          <p:spTgt spid="10">
                                            <p:txEl>
                                              <p:pRg st="11" end="11"/>
                                            </p:txEl>
                                          </p:spTgt>
                                        </p:tgtEl>
                                        <p:attrNameLst>
                                          <p:attrName>ppt_h</p:attrName>
                                        </p:attrNameLst>
                                      </p:cBhvr>
                                      <p:tavLst>
                                        <p:tav tm="0">
                                          <p:val>
                                            <p:fltVal val="0"/>
                                          </p:val>
                                        </p:tav>
                                        <p:tav tm="100000">
                                          <p:val>
                                            <p:strVal val="#ppt_h"/>
                                          </p:val>
                                        </p:tav>
                                      </p:tavLst>
                                    </p:anim>
                                    <p:anim calcmode="lin" valueType="num">
                                      <p:cBhvr>
                                        <p:cTn id="51" dur="500" fill="hold"/>
                                        <p:tgtEl>
                                          <p:spTgt spid="10">
                                            <p:txEl>
                                              <p:pRg st="11" end="11"/>
                                            </p:txEl>
                                          </p:spTgt>
                                        </p:tgtEl>
                                        <p:attrNameLst>
                                          <p:attrName>style.rotation</p:attrName>
                                        </p:attrNameLst>
                                      </p:cBhvr>
                                      <p:tavLst>
                                        <p:tav tm="0">
                                          <p:val>
                                            <p:fltVal val="360"/>
                                          </p:val>
                                        </p:tav>
                                        <p:tav tm="100000">
                                          <p:val>
                                            <p:fltVal val="0"/>
                                          </p:val>
                                        </p:tav>
                                      </p:tavLst>
                                    </p:anim>
                                    <p:animEffect transition="in" filter="fade">
                                      <p:cBhvr>
                                        <p:cTn id="52" dur="500"/>
                                        <p:tgtEl>
                                          <p:spTgt spid="10">
                                            <p:txEl>
                                              <p:pRg st="11" end="11"/>
                                            </p:txEl>
                                          </p:spTgt>
                                        </p:tgtEl>
                                      </p:cBhvr>
                                    </p:animEffect>
                                  </p:childTnLst>
                                </p:cTn>
                              </p:par>
                              <p:par>
                                <p:cTn id="53" presetID="49" presetClass="entr" presetSubtype="0" decel="100000" fill="hold" nodeType="withEffect">
                                  <p:stCondLst>
                                    <p:cond delay="0"/>
                                  </p:stCondLst>
                                  <p:iterate type="wd">
                                    <p:tmPct val="10000"/>
                                  </p:iterate>
                                  <p:childTnLst>
                                    <p:set>
                                      <p:cBhvr>
                                        <p:cTn id="54" dur="1" fill="hold">
                                          <p:stCondLst>
                                            <p:cond delay="0"/>
                                          </p:stCondLst>
                                        </p:cTn>
                                        <p:tgtEl>
                                          <p:spTgt spid="10">
                                            <p:txEl>
                                              <p:pRg st="3" end="3"/>
                                            </p:txEl>
                                          </p:spTgt>
                                        </p:tgtEl>
                                        <p:attrNameLst>
                                          <p:attrName>style.visibility</p:attrName>
                                        </p:attrNameLst>
                                      </p:cBhvr>
                                      <p:to>
                                        <p:strVal val="visible"/>
                                      </p:to>
                                    </p:set>
                                    <p:anim calcmode="lin" valueType="num">
                                      <p:cBhvr>
                                        <p:cTn id="55" dur="500" fill="hold"/>
                                        <p:tgtEl>
                                          <p:spTgt spid="10">
                                            <p:txEl>
                                              <p:pRg st="3" end="3"/>
                                            </p:txEl>
                                          </p:spTgt>
                                        </p:tgtEl>
                                        <p:attrNameLst>
                                          <p:attrName>ppt_w</p:attrName>
                                        </p:attrNameLst>
                                      </p:cBhvr>
                                      <p:tavLst>
                                        <p:tav tm="0">
                                          <p:val>
                                            <p:fltVal val="0"/>
                                          </p:val>
                                        </p:tav>
                                        <p:tav tm="100000">
                                          <p:val>
                                            <p:strVal val="#ppt_w"/>
                                          </p:val>
                                        </p:tav>
                                      </p:tavLst>
                                    </p:anim>
                                    <p:anim calcmode="lin" valueType="num">
                                      <p:cBhvr>
                                        <p:cTn id="56" dur="500" fill="hold"/>
                                        <p:tgtEl>
                                          <p:spTgt spid="10">
                                            <p:txEl>
                                              <p:pRg st="3" end="3"/>
                                            </p:txEl>
                                          </p:spTgt>
                                        </p:tgtEl>
                                        <p:attrNameLst>
                                          <p:attrName>ppt_h</p:attrName>
                                        </p:attrNameLst>
                                      </p:cBhvr>
                                      <p:tavLst>
                                        <p:tav tm="0">
                                          <p:val>
                                            <p:fltVal val="0"/>
                                          </p:val>
                                        </p:tav>
                                        <p:tav tm="100000">
                                          <p:val>
                                            <p:strVal val="#ppt_h"/>
                                          </p:val>
                                        </p:tav>
                                      </p:tavLst>
                                    </p:anim>
                                    <p:anim calcmode="lin" valueType="num">
                                      <p:cBhvr>
                                        <p:cTn id="57" dur="500" fill="hold"/>
                                        <p:tgtEl>
                                          <p:spTgt spid="10">
                                            <p:txEl>
                                              <p:pRg st="3" end="3"/>
                                            </p:txEl>
                                          </p:spTgt>
                                        </p:tgtEl>
                                        <p:attrNameLst>
                                          <p:attrName>style.rotation</p:attrName>
                                        </p:attrNameLst>
                                      </p:cBhvr>
                                      <p:tavLst>
                                        <p:tav tm="0">
                                          <p:val>
                                            <p:fltVal val="360"/>
                                          </p:val>
                                        </p:tav>
                                        <p:tav tm="100000">
                                          <p:val>
                                            <p:fltVal val="0"/>
                                          </p:val>
                                        </p:tav>
                                      </p:tavLst>
                                    </p:anim>
                                    <p:animEffect transition="in" filter="fade">
                                      <p:cBhvr>
                                        <p:cTn id="58" dur="500"/>
                                        <p:tgtEl>
                                          <p:spTgt spid="10">
                                            <p:txEl>
                                              <p:pRg st="3" end="3"/>
                                            </p:txEl>
                                          </p:spTgt>
                                        </p:tgtEl>
                                      </p:cBhvr>
                                    </p:animEffect>
                                  </p:childTnLst>
                                </p:cTn>
                              </p:par>
                              <p:par>
                                <p:cTn id="59" presetID="49" presetClass="entr" presetSubtype="0" decel="100000" fill="hold" nodeType="withEffect">
                                  <p:stCondLst>
                                    <p:cond delay="0"/>
                                  </p:stCondLst>
                                  <p:iterate type="wd">
                                    <p:tmPct val="10000"/>
                                  </p:iterate>
                                  <p:childTnLst>
                                    <p:set>
                                      <p:cBhvr>
                                        <p:cTn id="60" dur="1" fill="hold">
                                          <p:stCondLst>
                                            <p:cond delay="0"/>
                                          </p:stCondLst>
                                        </p:cTn>
                                        <p:tgtEl>
                                          <p:spTgt spid="10">
                                            <p:txEl>
                                              <p:pRg st="12" end="12"/>
                                            </p:txEl>
                                          </p:spTgt>
                                        </p:tgtEl>
                                        <p:attrNameLst>
                                          <p:attrName>style.visibility</p:attrName>
                                        </p:attrNameLst>
                                      </p:cBhvr>
                                      <p:to>
                                        <p:strVal val="visible"/>
                                      </p:to>
                                    </p:set>
                                    <p:anim calcmode="lin" valueType="num">
                                      <p:cBhvr>
                                        <p:cTn id="61" dur="500" fill="hold"/>
                                        <p:tgtEl>
                                          <p:spTgt spid="10">
                                            <p:txEl>
                                              <p:pRg st="12" end="12"/>
                                            </p:txEl>
                                          </p:spTgt>
                                        </p:tgtEl>
                                        <p:attrNameLst>
                                          <p:attrName>ppt_w</p:attrName>
                                        </p:attrNameLst>
                                      </p:cBhvr>
                                      <p:tavLst>
                                        <p:tav tm="0">
                                          <p:val>
                                            <p:fltVal val="0"/>
                                          </p:val>
                                        </p:tav>
                                        <p:tav tm="100000">
                                          <p:val>
                                            <p:strVal val="#ppt_w"/>
                                          </p:val>
                                        </p:tav>
                                      </p:tavLst>
                                    </p:anim>
                                    <p:anim calcmode="lin" valueType="num">
                                      <p:cBhvr>
                                        <p:cTn id="62" dur="500" fill="hold"/>
                                        <p:tgtEl>
                                          <p:spTgt spid="10">
                                            <p:txEl>
                                              <p:pRg st="12" end="12"/>
                                            </p:txEl>
                                          </p:spTgt>
                                        </p:tgtEl>
                                        <p:attrNameLst>
                                          <p:attrName>ppt_h</p:attrName>
                                        </p:attrNameLst>
                                      </p:cBhvr>
                                      <p:tavLst>
                                        <p:tav tm="0">
                                          <p:val>
                                            <p:fltVal val="0"/>
                                          </p:val>
                                        </p:tav>
                                        <p:tav tm="100000">
                                          <p:val>
                                            <p:strVal val="#ppt_h"/>
                                          </p:val>
                                        </p:tav>
                                      </p:tavLst>
                                    </p:anim>
                                    <p:anim calcmode="lin" valueType="num">
                                      <p:cBhvr>
                                        <p:cTn id="63" dur="500" fill="hold"/>
                                        <p:tgtEl>
                                          <p:spTgt spid="10">
                                            <p:txEl>
                                              <p:pRg st="12" end="12"/>
                                            </p:txEl>
                                          </p:spTgt>
                                        </p:tgtEl>
                                        <p:attrNameLst>
                                          <p:attrName>style.rotation</p:attrName>
                                        </p:attrNameLst>
                                      </p:cBhvr>
                                      <p:tavLst>
                                        <p:tav tm="0">
                                          <p:val>
                                            <p:fltVal val="360"/>
                                          </p:val>
                                        </p:tav>
                                        <p:tav tm="100000">
                                          <p:val>
                                            <p:fltVal val="0"/>
                                          </p:val>
                                        </p:tav>
                                      </p:tavLst>
                                    </p:anim>
                                    <p:animEffect transition="in" filter="fade">
                                      <p:cBhvr>
                                        <p:cTn id="64" dur="500"/>
                                        <p:tgtEl>
                                          <p:spTgt spid="10">
                                            <p:txEl>
                                              <p:pRg st="12" end="12"/>
                                            </p:txEl>
                                          </p:spTgt>
                                        </p:tgtEl>
                                      </p:cBhvr>
                                    </p:animEffect>
                                  </p:childTnLst>
                                </p:cTn>
                              </p:par>
                              <p:par>
                                <p:cTn id="65" presetID="49" presetClass="entr" presetSubtype="0" decel="100000" fill="hold" nodeType="withEffect">
                                  <p:stCondLst>
                                    <p:cond delay="0"/>
                                  </p:stCondLst>
                                  <p:iterate type="wd">
                                    <p:tmPct val="10000"/>
                                  </p:iterate>
                                  <p:childTnLst>
                                    <p:set>
                                      <p:cBhvr>
                                        <p:cTn id="66" dur="1" fill="hold">
                                          <p:stCondLst>
                                            <p:cond delay="0"/>
                                          </p:stCondLst>
                                        </p:cTn>
                                        <p:tgtEl>
                                          <p:spTgt spid="10">
                                            <p:txEl>
                                              <p:pRg st="4" end="4"/>
                                            </p:txEl>
                                          </p:spTgt>
                                        </p:tgtEl>
                                        <p:attrNameLst>
                                          <p:attrName>style.visibility</p:attrName>
                                        </p:attrNameLst>
                                      </p:cBhvr>
                                      <p:to>
                                        <p:strVal val="visible"/>
                                      </p:to>
                                    </p:set>
                                    <p:anim calcmode="lin" valueType="num">
                                      <p:cBhvr>
                                        <p:cTn id="67" dur="500" fill="hold"/>
                                        <p:tgtEl>
                                          <p:spTgt spid="10">
                                            <p:txEl>
                                              <p:pRg st="4" end="4"/>
                                            </p:txEl>
                                          </p:spTgt>
                                        </p:tgtEl>
                                        <p:attrNameLst>
                                          <p:attrName>ppt_w</p:attrName>
                                        </p:attrNameLst>
                                      </p:cBhvr>
                                      <p:tavLst>
                                        <p:tav tm="0">
                                          <p:val>
                                            <p:fltVal val="0"/>
                                          </p:val>
                                        </p:tav>
                                        <p:tav tm="100000">
                                          <p:val>
                                            <p:strVal val="#ppt_w"/>
                                          </p:val>
                                        </p:tav>
                                      </p:tavLst>
                                    </p:anim>
                                    <p:anim calcmode="lin" valueType="num">
                                      <p:cBhvr>
                                        <p:cTn id="68" dur="500" fill="hold"/>
                                        <p:tgtEl>
                                          <p:spTgt spid="10">
                                            <p:txEl>
                                              <p:pRg st="4" end="4"/>
                                            </p:txEl>
                                          </p:spTgt>
                                        </p:tgtEl>
                                        <p:attrNameLst>
                                          <p:attrName>ppt_h</p:attrName>
                                        </p:attrNameLst>
                                      </p:cBhvr>
                                      <p:tavLst>
                                        <p:tav tm="0">
                                          <p:val>
                                            <p:fltVal val="0"/>
                                          </p:val>
                                        </p:tav>
                                        <p:tav tm="100000">
                                          <p:val>
                                            <p:strVal val="#ppt_h"/>
                                          </p:val>
                                        </p:tav>
                                      </p:tavLst>
                                    </p:anim>
                                    <p:anim calcmode="lin" valueType="num">
                                      <p:cBhvr>
                                        <p:cTn id="69" dur="500" fill="hold"/>
                                        <p:tgtEl>
                                          <p:spTgt spid="10">
                                            <p:txEl>
                                              <p:pRg st="4" end="4"/>
                                            </p:txEl>
                                          </p:spTgt>
                                        </p:tgtEl>
                                        <p:attrNameLst>
                                          <p:attrName>style.rotation</p:attrName>
                                        </p:attrNameLst>
                                      </p:cBhvr>
                                      <p:tavLst>
                                        <p:tav tm="0">
                                          <p:val>
                                            <p:fltVal val="360"/>
                                          </p:val>
                                        </p:tav>
                                        <p:tav tm="100000">
                                          <p:val>
                                            <p:fltVal val="0"/>
                                          </p:val>
                                        </p:tav>
                                      </p:tavLst>
                                    </p:anim>
                                    <p:animEffect transition="in" filter="fade">
                                      <p:cBhvr>
                                        <p:cTn id="70" dur="500"/>
                                        <p:tgtEl>
                                          <p:spTgt spid="10">
                                            <p:txEl>
                                              <p:pRg st="4" end="4"/>
                                            </p:txEl>
                                          </p:spTgt>
                                        </p:tgtEl>
                                      </p:cBhvr>
                                    </p:animEffect>
                                  </p:childTnLst>
                                </p:cTn>
                              </p:par>
                              <p:par>
                                <p:cTn id="71" presetID="49" presetClass="entr" presetSubtype="0" decel="100000" fill="hold" nodeType="withEffect">
                                  <p:stCondLst>
                                    <p:cond delay="0"/>
                                  </p:stCondLst>
                                  <p:iterate type="wd">
                                    <p:tmPct val="10000"/>
                                  </p:iterate>
                                  <p:childTnLst>
                                    <p:set>
                                      <p:cBhvr>
                                        <p:cTn id="72" dur="1" fill="hold">
                                          <p:stCondLst>
                                            <p:cond delay="0"/>
                                          </p:stCondLst>
                                        </p:cTn>
                                        <p:tgtEl>
                                          <p:spTgt spid="10">
                                            <p:txEl>
                                              <p:pRg st="13" end="13"/>
                                            </p:txEl>
                                          </p:spTgt>
                                        </p:tgtEl>
                                        <p:attrNameLst>
                                          <p:attrName>style.visibility</p:attrName>
                                        </p:attrNameLst>
                                      </p:cBhvr>
                                      <p:to>
                                        <p:strVal val="visible"/>
                                      </p:to>
                                    </p:set>
                                    <p:anim calcmode="lin" valueType="num">
                                      <p:cBhvr>
                                        <p:cTn id="73" dur="500" fill="hold"/>
                                        <p:tgtEl>
                                          <p:spTgt spid="10">
                                            <p:txEl>
                                              <p:pRg st="13" end="13"/>
                                            </p:txEl>
                                          </p:spTgt>
                                        </p:tgtEl>
                                        <p:attrNameLst>
                                          <p:attrName>ppt_w</p:attrName>
                                        </p:attrNameLst>
                                      </p:cBhvr>
                                      <p:tavLst>
                                        <p:tav tm="0">
                                          <p:val>
                                            <p:fltVal val="0"/>
                                          </p:val>
                                        </p:tav>
                                        <p:tav tm="100000">
                                          <p:val>
                                            <p:strVal val="#ppt_w"/>
                                          </p:val>
                                        </p:tav>
                                      </p:tavLst>
                                    </p:anim>
                                    <p:anim calcmode="lin" valueType="num">
                                      <p:cBhvr>
                                        <p:cTn id="74" dur="500" fill="hold"/>
                                        <p:tgtEl>
                                          <p:spTgt spid="10">
                                            <p:txEl>
                                              <p:pRg st="13" end="13"/>
                                            </p:txEl>
                                          </p:spTgt>
                                        </p:tgtEl>
                                        <p:attrNameLst>
                                          <p:attrName>ppt_h</p:attrName>
                                        </p:attrNameLst>
                                      </p:cBhvr>
                                      <p:tavLst>
                                        <p:tav tm="0">
                                          <p:val>
                                            <p:fltVal val="0"/>
                                          </p:val>
                                        </p:tav>
                                        <p:tav tm="100000">
                                          <p:val>
                                            <p:strVal val="#ppt_h"/>
                                          </p:val>
                                        </p:tav>
                                      </p:tavLst>
                                    </p:anim>
                                    <p:anim calcmode="lin" valueType="num">
                                      <p:cBhvr>
                                        <p:cTn id="75" dur="500" fill="hold"/>
                                        <p:tgtEl>
                                          <p:spTgt spid="10">
                                            <p:txEl>
                                              <p:pRg st="13" end="13"/>
                                            </p:txEl>
                                          </p:spTgt>
                                        </p:tgtEl>
                                        <p:attrNameLst>
                                          <p:attrName>style.rotation</p:attrName>
                                        </p:attrNameLst>
                                      </p:cBhvr>
                                      <p:tavLst>
                                        <p:tav tm="0">
                                          <p:val>
                                            <p:fltVal val="360"/>
                                          </p:val>
                                        </p:tav>
                                        <p:tav tm="100000">
                                          <p:val>
                                            <p:fltVal val="0"/>
                                          </p:val>
                                        </p:tav>
                                      </p:tavLst>
                                    </p:anim>
                                    <p:animEffect transition="in" filter="fade">
                                      <p:cBhvr>
                                        <p:cTn id="76" dur="500"/>
                                        <p:tgtEl>
                                          <p:spTgt spid="10">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B0483348-13C3-1D23-8474-286F542C63FF}"/>
              </a:ext>
            </a:extLst>
          </p:cNvPr>
          <p:cNvSpPr>
            <a:spLocks noGrp="1"/>
          </p:cNvSpPr>
          <p:nvPr>
            <p:ph type="body" sz="quarter" idx="11"/>
          </p:nvPr>
        </p:nvSpPr>
        <p:spPr/>
        <p:txBody>
          <a:bodyPr>
            <a:normAutofit fontScale="92500" lnSpcReduction="10000"/>
          </a:bodyPr>
          <a:lstStyle/>
          <a:p>
            <a:r>
              <a:rPr lang="en-IN" dirty="0"/>
              <a:t>WE CAN IMPROVE THE MODEL BY FEW BUT EFFECTIVE WAYS-</a:t>
            </a:r>
          </a:p>
          <a:p>
            <a:pPr marL="285750" indent="-285750">
              <a:buFont typeface="Segoe UI" panose="020B0502040204020203" pitchFamily="34" charset="0"/>
              <a:buChar char="♠"/>
            </a:pPr>
            <a:r>
              <a:rPr lang="en-IN" dirty="0"/>
              <a:t>ADD WATER TEMPERATURE CONTROLLER TO SUPPLY THE NORMAL TEMPERATURE WATER TO PLANTS.</a:t>
            </a:r>
          </a:p>
          <a:p>
            <a:pPr marL="285750" indent="-285750">
              <a:buFont typeface="Segoe UI" panose="020B0502040204020203" pitchFamily="34" charset="0"/>
              <a:buChar char="♠"/>
            </a:pPr>
            <a:r>
              <a:rPr lang="en-IN" dirty="0"/>
              <a:t>ATTACH SOLAR PANEL TO MODEL FOR POWER SUPPLY AND CAN REDUCE ELECTRICITY CONSUMPTION. </a:t>
            </a:r>
          </a:p>
          <a:p>
            <a:pPr marL="285750" indent="-285750">
              <a:buFont typeface="Segoe UI" panose="020B0502040204020203" pitchFamily="34" charset="0"/>
              <a:buChar char="♠"/>
            </a:pPr>
            <a:r>
              <a:rPr lang="en-IN" dirty="0"/>
              <a:t>ATTACH MORE SOIL MOISTURE SENSOR AND PROBES FOR ADDITIONAL PLANTS.</a:t>
            </a:r>
          </a:p>
          <a:p>
            <a:endParaRPr lang="en-IN" dirty="0"/>
          </a:p>
          <a:p>
            <a:r>
              <a:rPr lang="en-IN" dirty="0"/>
              <a:t>ALL THESE WAYS CAN IMPROVE AND MAKE THE MODEL EFFECTICE BUT THE COST OF MODEL WILL INCREASE RESPECTIVELY.</a:t>
            </a:r>
          </a:p>
        </p:txBody>
      </p:sp>
      <p:sp>
        <p:nvSpPr>
          <p:cNvPr id="6" name="Title 5">
            <a:extLst>
              <a:ext uri="{FF2B5EF4-FFF2-40B4-BE49-F238E27FC236}">
                <a16:creationId xmlns:a16="http://schemas.microsoft.com/office/drawing/2014/main" id="{C8056D6C-48E5-EF99-124A-6BB16FF4FB6D}"/>
              </a:ext>
            </a:extLst>
          </p:cNvPr>
          <p:cNvSpPr>
            <a:spLocks noGrp="1"/>
          </p:cNvSpPr>
          <p:nvPr>
            <p:ph type="title"/>
          </p:nvPr>
        </p:nvSpPr>
        <p:spPr/>
        <p:txBody>
          <a:bodyPr/>
          <a:lstStyle/>
          <a:p>
            <a:r>
              <a:rPr lang="en-IN" dirty="0"/>
              <a:t>ENCHANCEMENT</a:t>
            </a:r>
          </a:p>
        </p:txBody>
      </p:sp>
    </p:spTree>
    <p:extLst>
      <p:ext uri="{BB962C8B-B14F-4D97-AF65-F5344CB8AC3E}">
        <p14:creationId xmlns:p14="http://schemas.microsoft.com/office/powerpoint/2010/main" val="2464304764"/>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2" fill="hold" grpId="0" nodeType="click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ppt_x</p:attrName>
                                        </p:attrNameLst>
                                      </p:cBhvr>
                                      <p:tavLst>
                                        <p:tav tm="0">
                                          <p:val>
                                            <p:strVal val="#ppt_x+#ppt_w*1.125000"/>
                                          </p:val>
                                        </p:tav>
                                        <p:tav tm="100000">
                                          <p:val>
                                            <p:strVal val="#ppt_x"/>
                                          </p:val>
                                        </p:tav>
                                      </p:tavLst>
                                    </p:anim>
                                    <p:animEffect transition="in" filter="wipe(left)">
                                      <p:cBhvr>
                                        <p:cTn id="8" dur="500"/>
                                        <p:tgtEl>
                                          <p:spTgt spid="6"/>
                                        </p:tgtEl>
                                      </p:cBhvr>
                                    </p:animEffect>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grpId="0" nodeType="clickEffect">
                                  <p:stCondLst>
                                    <p:cond delay="0"/>
                                  </p:stCondLst>
                                  <p:iterate type="wd">
                                    <p:tmPct val="10000"/>
                                  </p:iterate>
                                  <p:childTnLst>
                                    <p:set>
                                      <p:cBhvr>
                                        <p:cTn id="12" dur="1" fill="hold">
                                          <p:stCondLst>
                                            <p:cond delay="0"/>
                                          </p:stCondLst>
                                        </p:cTn>
                                        <p:tgtEl>
                                          <p:spTgt spid="7">
                                            <p:txEl>
                                              <p:pRg st="0" end="0"/>
                                            </p:txEl>
                                          </p:spTgt>
                                        </p:tgtEl>
                                        <p:attrNameLst>
                                          <p:attrName>style.visibility</p:attrName>
                                        </p:attrNameLst>
                                      </p:cBhvr>
                                      <p:to>
                                        <p:strVal val="visible"/>
                                      </p:to>
                                    </p:set>
                                    <p:animEffect transition="in" filter="wipe(left)">
                                      <p:cBhvr>
                                        <p:cTn id="13" dur="500"/>
                                        <p:tgtEl>
                                          <p:spTgt spid="7">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iterate type="wd">
                                    <p:tmPct val="10000"/>
                                  </p:iterate>
                                  <p:childTnLst>
                                    <p:set>
                                      <p:cBhvr>
                                        <p:cTn id="17" dur="1" fill="hold">
                                          <p:stCondLst>
                                            <p:cond delay="0"/>
                                          </p:stCondLst>
                                        </p:cTn>
                                        <p:tgtEl>
                                          <p:spTgt spid="7">
                                            <p:txEl>
                                              <p:pRg st="1" end="1"/>
                                            </p:txEl>
                                          </p:spTgt>
                                        </p:tgtEl>
                                        <p:attrNameLst>
                                          <p:attrName>style.visibility</p:attrName>
                                        </p:attrNameLst>
                                      </p:cBhvr>
                                      <p:to>
                                        <p:strVal val="visible"/>
                                      </p:to>
                                    </p:set>
                                    <p:animEffect transition="in" filter="wipe(left)">
                                      <p:cBhvr>
                                        <p:cTn id="18" dur="500"/>
                                        <p:tgtEl>
                                          <p:spTgt spid="7">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iterate type="wd">
                                    <p:tmPct val="10000"/>
                                  </p:iterate>
                                  <p:childTnLst>
                                    <p:set>
                                      <p:cBhvr>
                                        <p:cTn id="22" dur="1" fill="hold">
                                          <p:stCondLst>
                                            <p:cond delay="0"/>
                                          </p:stCondLst>
                                        </p:cTn>
                                        <p:tgtEl>
                                          <p:spTgt spid="7">
                                            <p:txEl>
                                              <p:pRg st="2" end="2"/>
                                            </p:txEl>
                                          </p:spTgt>
                                        </p:tgtEl>
                                        <p:attrNameLst>
                                          <p:attrName>style.visibility</p:attrName>
                                        </p:attrNameLst>
                                      </p:cBhvr>
                                      <p:to>
                                        <p:strVal val="visible"/>
                                      </p:to>
                                    </p:set>
                                    <p:animEffect transition="in" filter="wipe(left)">
                                      <p:cBhvr>
                                        <p:cTn id="23" dur="500"/>
                                        <p:tgtEl>
                                          <p:spTgt spid="7">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iterate type="wd">
                                    <p:tmPct val="10000"/>
                                  </p:iterate>
                                  <p:childTnLst>
                                    <p:set>
                                      <p:cBhvr>
                                        <p:cTn id="27" dur="1" fill="hold">
                                          <p:stCondLst>
                                            <p:cond delay="0"/>
                                          </p:stCondLst>
                                        </p:cTn>
                                        <p:tgtEl>
                                          <p:spTgt spid="7">
                                            <p:txEl>
                                              <p:pRg st="3" end="3"/>
                                            </p:txEl>
                                          </p:spTgt>
                                        </p:tgtEl>
                                        <p:attrNameLst>
                                          <p:attrName>style.visibility</p:attrName>
                                        </p:attrNameLst>
                                      </p:cBhvr>
                                      <p:to>
                                        <p:strVal val="visible"/>
                                      </p:to>
                                    </p:set>
                                    <p:animEffect transition="in" filter="wipe(left)">
                                      <p:cBhvr>
                                        <p:cTn id="28" dur="500"/>
                                        <p:tgtEl>
                                          <p:spTgt spid="7">
                                            <p:txEl>
                                              <p:pRg st="3" end="3"/>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grpId="0" nodeType="clickEffect">
                                  <p:stCondLst>
                                    <p:cond delay="0"/>
                                  </p:stCondLst>
                                  <p:iterate type="wd">
                                    <p:tmPct val="10000"/>
                                  </p:iterate>
                                  <p:childTnLst>
                                    <p:set>
                                      <p:cBhvr>
                                        <p:cTn id="32" dur="1" fill="hold">
                                          <p:stCondLst>
                                            <p:cond delay="0"/>
                                          </p:stCondLst>
                                        </p:cTn>
                                        <p:tgtEl>
                                          <p:spTgt spid="7">
                                            <p:txEl>
                                              <p:pRg st="5" end="5"/>
                                            </p:txEl>
                                          </p:spTgt>
                                        </p:tgtEl>
                                        <p:attrNameLst>
                                          <p:attrName>style.visibility</p:attrName>
                                        </p:attrNameLst>
                                      </p:cBhvr>
                                      <p:to>
                                        <p:strVal val="visible"/>
                                      </p:to>
                                    </p:set>
                                    <p:animEffect transition="in" filter="wipe(left)">
                                      <p:cBhvr>
                                        <p:cTn id="33" dur="500"/>
                                        <p:tgtEl>
                                          <p:spTgt spid="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1525301" y="1732820"/>
            <a:ext cx="9141397" cy="615553"/>
          </a:xfrm>
        </p:spPr>
        <p:txBody>
          <a:bodyPr/>
          <a:lstStyle/>
          <a:p>
            <a:pPr algn="ctr"/>
            <a:r>
              <a:rPr lang="en-US" sz="4000" b="1" dirty="0">
                <a:solidFill>
                  <a:schemeClr val="tx1"/>
                </a:solidFill>
              </a:rPr>
              <a:t>CONCLUSION</a:t>
            </a:r>
            <a:endParaRPr lang="en-US" b="1" dirty="0">
              <a:solidFill>
                <a:schemeClr val="tx1"/>
              </a:solidFill>
            </a:endParaRPr>
          </a:p>
        </p:txBody>
      </p:sp>
      <p:sp>
        <p:nvSpPr>
          <p:cNvPr id="3" name="Text Placeholder 2">
            <a:extLst>
              <a:ext uri="{FF2B5EF4-FFF2-40B4-BE49-F238E27FC236}">
                <a16:creationId xmlns:a16="http://schemas.microsoft.com/office/drawing/2014/main" id="{17155E1D-F4AD-41A7-B948-E2D246CCFE8A}"/>
              </a:ext>
            </a:extLst>
          </p:cNvPr>
          <p:cNvSpPr>
            <a:spLocks noGrp="1"/>
          </p:cNvSpPr>
          <p:nvPr>
            <p:ph type="body" sz="quarter" idx="12"/>
          </p:nvPr>
        </p:nvSpPr>
        <p:spPr>
          <a:xfrm>
            <a:off x="2196305" y="2701453"/>
            <a:ext cx="7799387" cy="3314700"/>
          </a:xfrm>
        </p:spPr>
        <p:txBody>
          <a:bodyPr/>
          <a:lstStyle/>
          <a:p>
            <a:pPr marL="0" indent="0" algn="ctr" fontAlgn="auto">
              <a:spcAft>
                <a:spcPts val="0"/>
              </a:spcAft>
              <a:buNone/>
            </a:pPr>
            <a:r>
              <a:rPr lang="en-US" altLang="en-US" dirty="0"/>
              <a:t>TILL NOW WE HAVE BEEN THROUGH A MODEL OF WATERING OF PLANTS WITH AUTO-DETECTION. WE HAVE SEEN IT’S REQUIREMENT , DESIGN &amp; CIRCUIT DIAGRAM , WORKING PRINCIPLE , PRACTICAL FEASIBILITY , COSTING , APPLICATIONS , PROS &amp; CONS AND ENCHANCEMENT.</a:t>
            </a:r>
          </a:p>
          <a:p>
            <a:pPr marL="0" indent="0" algn="ctr" fontAlgn="auto">
              <a:spcAft>
                <a:spcPts val="0"/>
              </a:spcAft>
              <a:buNone/>
            </a:pPr>
            <a:endParaRPr lang="en-US" altLang="en-US" sz="1800" dirty="0">
              <a:solidFill>
                <a:schemeClr val="tx1"/>
              </a:solidFill>
            </a:endParaRPr>
          </a:p>
          <a:p>
            <a:pPr marL="0" indent="0" algn="ctr" fontAlgn="auto">
              <a:spcAft>
                <a:spcPts val="0"/>
              </a:spcAft>
              <a:buNone/>
            </a:pPr>
            <a:r>
              <a:rPr lang="en-US" altLang="en-US" dirty="0"/>
              <a:t>SO, WE WOULD LIKE TO CONCLUDE BY SAYING THAT INSTALLING THIS SYSTEM AT HOME , OFFICES OR PLACE WHERE PLANTS CAN GET WATER DAILY WILL MAKE PLANTS ALIVE AND WASTAGE OF EXCESS WATER WILL BE REDUCE.</a:t>
            </a:r>
          </a:p>
          <a:p>
            <a:pPr marL="0" indent="0" algn="ctr" fontAlgn="auto">
              <a:spcAft>
                <a:spcPts val="0"/>
              </a:spcAft>
              <a:buNone/>
            </a:pPr>
            <a:endParaRPr lang="en-US" altLang="en-US" sz="1800" dirty="0">
              <a:solidFill>
                <a:schemeClr val="tx1"/>
              </a:solidFill>
            </a:endParaRPr>
          </a:p>
          <a:p>
            <a:pPr marL="0" indent="0" algn="ctr" fontAlgn="auto">
              <a:spcAft>
                <a:spcPts val="0"/>
              </a:spcAft>
              <a:buNone/>
            </a:pPr>
            <a:endParaRPr lang="en-US" altLang="en-US" sz="1800" dirty="0">
              <a:solidFill>
                <a:schemeClr val="tx1"/>
              </a:solidFill>
            </a:endParaRPr>
          </a:p>
          <a:p>
            <a:pPr marL="0" indent="0" algn="ctr" fontAlgn="auto">
              <a:spcAft>
                <a:spcPts val="0"/>
              </a:spcAft>
              <a:buNone/>
            </a:pPr>
            <a:endParaRPr lang="en-US" altLang="en-US" sz="1800" dirty="0">
              <a:solidFill>
                <a:schemeClr val="tx1"/>
              </a:solidFill>
            </a:endParaRPr>
          </a:p>
          <a:p>
            <a:pPr marL="0" indent="0" algn="ctr" fontAlgn="auto">
              <a:spcAft>
                <a:spcPts val="0"/>
              </a:spcAft>
              <a:buNone/>
            </a:pPr>
            <a:r>
              <a:rPr lang="en-US" altLang="en-US" b="1" dirty="0">
                <a:solidFill>
                  <a:srgbClr val="FFFF00"/>
                </a:solidFill>
              </a:rPr>
              <a:t>     HOPE YOU LIKE THE PRESENTATION…</a:t>
            </a:r>
            <a:endParaRPr lang="en-US" altLang="en-US" sz="1800" b="1" dirty="0">
              <a:solidFill>
                <a:srgbClr val="FFFF00"/>
              </a:solidFill>
            </a:endParaRPr>
          </a:p>
        </p:txBody>
      </p:sp>
    </p:spTree>
    <p:extLst>
      <p:ext uri="{BB962C8B-B14F-4D97-AF65-F5344CB8AC3E}">
        <p14:creationId xmlns:p14="http://schemas.microsoft.com/office/powerpoint/2010/main" val="1533608244"/>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8" presetClass="entr" presetSubtype="0" accel="50000" fill="hold" grpId="0" nodeType="clickEffect">
                                  <p:stCondLst>
                                    <p:cond delay="0"/>
                                  </p:stCondLst>
                                  <p:iterate type="lt">
                                    <p:tmPct val="50000"/>
                                  </p:iterate>
                                  <p:childTnLst>
                                    <p:set>
                                      <p:cBhvr>
                                        <p:cTn id="6" dur="1" fill="hold">
                                          <p:stCondLst>
                                            <p:cond delay="0"/>
                                          </p:stCondLst>
                                        </p:cTn>
                                        <p:tgtEl>
                                          <p:spTgt spid="4"/>
                                        </p:tgtEl>
                                        <p:attrNameLst>
                                          <p:attrName>style.visibility</p:attrName>
                                        </p:attrNameLst>
                                      </p:cBhvr>
                                      <p:to>
                                        <p:strVal val="visible"/>
                                      </p:to>
                                    </p:set>
                                    <p:set>
                                      <p:cBhvr>
                                        <p:cTn id="7" dur="455" fill="hold">
                                          <p:stCondLst>
                                            <p:cond delay="0"/>
                                          </p:stCondLst>
                                        </p:cTn>
                                        <p:tgtEl>
                                          <p:spTgt spid="4"/>
                                        </p:tgtEl>
                                        <p:attrNameLst>
                                          <p:attrName>style.rotation</p:attrName>
                                        </p:attrNameLst>
                                      </p:cBhvr>
                                      <p:to>
                                        <p:strVal val="-45.0"/>
                                      </p:to>
                                    </p:set>
                                    <p:anim calcmode="lin" valueType="num">
                                      <p:cBhvr>
                                        <p:cTn id="8" dur="455" fill="hold">
                                          <p:stCondLst>
                                            <p:cond delay="455"/>
                                          </p:stCondLst>
                                        </p:cTn>
                                        <p:tgtEl>
                                          <p:spTgt spid="4"/>
                                        </p:tgtEl>
                                        <p:attrNameLst>
                                          <p:attrName>style.rotation</p:attrName>
                                        </p:attrNameLst>
                                      </p:cBhvr>
                                      <p:tavLst>
                                        <p:tav tm="0">
                                          <p:val>
                                            <p:fltVal val="-45"/>
                                          </p:val>
                                        </p:tav>
                                        <p:tav tm="69900">
                                          <p:val>
                                            <p:fltVal val="45"/>
                                          </p:val>
                                        </p:tav>
                                        <p:tav tm="100000">
                                          <p:val>
                                            <p:fltVal val="0"/>
                                          </p:val>
                                        </p:tav>
                                      </p:tavLst>
                                    </p:anim>
                                    <p:anim calcmode="lin" valueType="num">
                                      <p:cBhvr>
                                        <p:cTn id="9" dur="455" fill="hold">
                                          <p:stCondLst>
                                            <p:cond delay="0"/>
                                          </p:stCondLst>
                                        </p:cTn>
                                        <p:tgtEl>
                                          <p:spTgt spid="4"/>
                                        </p:tgtEl>
                                        <p:attrNameLst>
                                          <p:attrName>ppt_y</p:attrName>
                                        </p:attrNameLst>
                                      </p:cBhvr>
                                      <p:tavLst>
                                        <p:tav tm="0">
                                          <p:val>
                                            <p:strVal val="#ppt_y-1"/>
                                          </p:val>
                                        </p:tav>
                                        <p:tav tm="100000">
                                          <p:val>
                                            <p:strVal val="#ppt_y-(0.354*#ppt_w-0.172*#ppt_h)"/>
                                          </p:val>
                                        </p:tav>
                                      </p:tavLst>
                                    </p:anim>
                                    <p:anim calcmode="lin" valueType="num">
                                      <p:cBhvr>
                                        <p:cTn id="10" dur="156" decel="50000" autoRev="1" fill="hold">
                                          <p:stCondLst>
                                            <p:cond delay="455"/>
                                          </p:stCondLst>
                                        </p:cTn>
                                        <p:tgtEl>
                                          <p:spTgt spid="4"/>
                                        </p:tgtEl>
                                        <p:attrNameLst>
                                          <p:attrName>ppt_y</p:attrName>
                                        </p:attrNameLst>
                                      </p:cBhvr>
                                      <p:tavLst>
                                        <p:tav tm="0">
                                          <p:val>
                                            <p:strVal val="#ppt_y-(0.354*#ppt_w-0.172*#ppt_h)"/>
                                          </p:val>
                                        </p:tav>
                                        <p:tav tm="100000">
                                          <p:val>
                                            <p:strVal val="#ppt_y-(0.354*#ppt_w-0.172*#ppt_h)-#ppt_h/2"/>
                                          </p:val>
                                        </p:tav>
                                      </p:tavLst>
                                    </p:anim>
                                    <p:anim calcmode="lin" valueType="num">
                                      <p:cBhvr>
                                        <p:cTn id="11" dur="136" fill="hold">
                                          <p:stCondLst>
                                            <p:cond delay="864"/>
                                          </p:stCondLst>
                                        </p:cTn>
                                        <p:tgtEl>
                                          <p:spTgt spid="4"/>
                                        </p:tgtEl>
                                        <p:attrNameLst>
                                          <p:attrName>ppt_y</p:attrName>
                                        </p:attrNameLst>
                                      </p:cBhvr>
                                      <p:tavLst>
                                        <p:tav tm="0">
                                          <p:val>
                                            <p:strVal val="#ppt_y-(0.354*#ppt_w-0.172*#ppt_h)"/>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37" presetClass="entr" presetSubtype="0" fill="hold" grpId="0" nodeType="clickEffect">
                                  <p:stCondLst>
                                    <p:cond delay="0"/>
                                  </p:stCondLst>
                                  <p:iterate type="wd">
                                    <p:tmPct val="10000"/>
                                  </p:iterate>
                                  <p:childTnLst>
                                    <p:set>
                                      <p:cBhvr>
                                        <p:cTn id="15" dur="1" fill="hold">
                                          <p:stCondLst>
                                            <p:cond delay="0"/>
                                          </p:stCondLst>
                                        </p:cTn>
                                        <p:tgtEl>
                                          <p:spTgt spid="3">
                                            <p:txEl>
                                              <p:pRg st="0" end="0"/>
                                            </p:txEl>
                                          </p:spTgt>
                                        </p:tgtEl>
                                        <p:attrNameLst>
                                          <p:attrName>style.visibility</p:attrName>
                                        </p:attrNameLst>
                                      </p:cBhvr>
                                      <p:to>
                                        <p:strVal val="visible"/>
                                      </p:to>
                                    </p:set>
                                    <p:animEffect transition="in" filter="fade">
                                      <p:cBhvr>
                                        <p:cTn id="16" dur="2000"/>
                                        <p:tgtEl>
                                          <p:spTgt spid="3">
                                            <p:txEl>
                                              <p:pRg st="0" end="0"/>
                                            </p:txEl>
                                          </p:spTgt>
                                        </p:tgtEl>
                                      </p:cBhvr>
                                    </p:animEffect>
                                    <p:anim calcmode="lin" valueType="num">
                                      <p:cBhvr>
                                        <p:cTn id="17" dur="2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8" dur="1800" decel="100000" fill="hold"/>
                                        <p:tgtEl>
                                          <p:spTgt spid="3">
                                            <p:txEl>
                                              <p:pRg st="0" end="0"/>
                                            </p:txEl>
                                          </p:spTgt>
                                        </p:tgtEl>
                                        <p:attrNameLst>
                                          <p:attrName>ppt_y</p:attrName>
                                        </p:attrNameLst>
                                      </p:cBhvr>
                                      <p:tavLst>
                                        <p:tav tm="0">
                                          <p:val>
                                            <p:strVal val="#ppt_y+1"/>
                                          </p:val>
                                        </p:tav>
                                        <p:tav tm="100000">
                                          <p:val>
                                            <p:strVal val="#ppt_y-.03"/>
                                          </p:val>
                                        </p:tav>
                                      </p:tavLst>
                                    </p:anim>
                                    <p:anim calcmode="lin" valueType="num">
                                      <p:cBhvr>
                                        <p:cTn id="19" dur="200" accel="100000" fill="hold">
                                          <p:stCondLst>
                                            <p:cond delay="1800"/>
                                          </p:stCondLst>
                                        </p:cTn>
                                        <p:tgtEl>
                                          <p:spTgt spid="3">
                                            <p:txEl>
                                              <p:pRg st="0" end="0"/>
                                            </p:txEl>
                                          </p:spTgt>
                                        </p:tgtEl>
                                        <p:attrNameLst>
                                          <p:attrName>ppt_y</p:attrName>
                                        </p:attrNameLst>
                                      </p:cBhvr>
                                      <p:tavLst>
                                        <p:tav tm="0">
                                          <p:val>
                                            <p:strVal val="#ppt_y-.03"/>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37" presetClass="entr" presetSubtype="0" fill="hold" grpId="0" nodeType="clickEffect">
                                  <p:stCondLst>
                                    <p:cond delay="0"/>
                                  </p:stCondLst>
                                  <p:iterate type="wd">
                                    <p:tmPct val="10000"/>
                                  </p:iterate>
                                  <p:childTnLst>
                                    <p:set>
                                      <p:cBhvr>
                                        <p:cTn id="23" dur="1" fill="hold">
                                          <p:stCondLst>
                                            <p:cond delay="0"/>
                                          </p:stCondLst>
                                        </p:cTn>
                                        <p:tgtEl>
                                          <p:spTgt spid="3">
                                            <p:txEl>
                                              <p:pRg st="2" end="2"/>
                                            </p:txEl>
                                          </p:spTgt>
                                        </p:tgtEl>
                                        <p:attrNameLst>
                                          <p:attrName>style.visibility</p:attrName>
                                        </p:attrNameLst>
                                      </p:cBhvr>
                                      <p:to>
                                        <p:strVal val="visible"/>
                                      </p:to>
                                    </p:set>
                                    <p:animEffect transition="in" filter="fade">
                                      <p:cBhvr>
                                        <p:cTn id="24" dur="2000"/>
                                        <p:tgtEl>
                                          <p:spTgt spid="3">
                                            <p:txEl>
                                              <p:pRg st="2" end="2"/>
                                            </p:txEl>
                                          </p:spTgt>
                                        </p:tgtEl>
                                      </p:cBhvr>
                                    </p:animEffect>
                                    <p:anim calcmode="lin" valueType="num">
                                      <p:cBhvr>
                                        <p:cTn id="25" dur="2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6" dur="1800" decel="100000" fill="hold"/>
                                        <p:tgtEl>
                                          <p:spTgt spid="3">
                                            <p:txEl>
                                              <p:pRg st="2" end="2"/>
                                            </p:txEl>
                                          </p:spTgt>
                                        </p:tgtEl>
                                        <p:attrNameLst>
                                          <p:attrName>ppt_y</p:attrName>
                                        </p:attrNameLst>
                                      </p:cBhvr>
                                      <p:tavLst>
                                        <p:tav tm="0">
                                          <p:val>
                                            <p:strVal val="#ppt_y+1"/>
                                          </p:val>
                                        </p:tav>
                                        <p:tav tm="100000">
                                          <p:val>
                                            <p:strVal val="#ppt_y-.03"/>
                                          </p:val>
                                        </p:tav>
                                      </p:tavLst>
                                    </p:anim>
                                    <p:anim calcmode="lin" valueType="num">
                                      <p:cBhvr>
                                        <p:cTn id="27" dur="200" accel="100000" fill="hold">
                                          <p:stCondLst>
                                            <p:cond delay="1800"/>
                                          </p:stCondLst>
                                        </p:cTn>
                                        <p:tgtEl>
                                          <p:spTgt spid="3">
                                            <p:txEl>
                                              <p:pRg st="2" end="2"/>
                                            </p:txEl>
                                          </p:spTgt>
                                        </p:tgtEl>
                                        <p:attrNameLst>
                                          <p:attrName>ppt_y</p:attrName>
                                        </p:attrNameLst>
                                      </p:cBhvr>
                                      <p:tavLst>
                                        <p:tav tm="0">
                                          <p:val>
                                            <p:strVal val="#ppt_y-.03"/>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37" presetClass="entr" presetSubtype="0" fill="hold" grpId="0" nodeType="clickEffect">
                                  <p:stCondLst>
                                    <p:cond delay="0"/>
                                  </p:stCondLst>
                                  <p:iterate type="wd">
                                    <p:tmPct val="10000"/>
                                  </p:iterate>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2000"/>
                                        <p:tgtEl>
                                          <p:spTgt spid="3">
                                            <p:txEl>
                                              <p:pRg st="6" end="6"/>
                                            </p:txEl>
                                          </p:spTgt>
                                        </p:tgtEl>
                                      </p:cBhvr>
                                    </p:animEffect>
                                    <p:anim calcmode="lin" valueType="num">
                                      <p:cBhvr>
                                        <p:cTn id="33" dur="2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4" dur="1800" decel="100000" fill="hold"/>
                                        <p:tgtEl>
                                          <p:spTgt spid="3">
                                            <p:txEl>
                                              <p:pRg st="6" end="6"/>
                                            </p:txEl>
                                          </p:spTgt>
                                        </p:tgtEl>
                                        <p:attrNameLst>
                                          <p:attrName>ppt_y</p:attrName>
                                        </p:attrNameLst>
                                      </p:cBhvr>
                                      <p:tavLst>
                                        <p:tav tm="0">
                                          <p:val>
                                            <p:strVal val="#ppt_y+1"/>
                                          </p:val>
                                        </p:tav>
                                        <p:tav tm="100000">
                                          <p:val>
                                            <p:strVal val="#ppt_y-.03"/>
                                          </p:val>
                                        </p:tav>
                                      </p:tavLst>
                                    </p:anim>
                                    <p:anim calcmode="lin" valueType="num">
                                      <p:cBhvr>
                                        <p:cTn id="35" dur="200" accel="100000" fill="hold">
                                          <p:stCondLst>
                                            <p:cond delay="1800"/>
                                          </p:stCondLst>
                                        </p:cTn>
                                        <p:tgtEl>
                                          <p:spTgt spid="3">
                                            <p:txEl>
                                              <p:pRg st="6" end="6"/>
                                            </p:tx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CF63B7-71D6-AF41-62EA-8DB4C45E5E92}"/>
              </a:ext>
            </a:extLst>
          </p:cNvPr>
          <p:cNvSpPr txBox="1"/>
          <p:nvPr/>
        </p:nvSpPr>
        <p:spPr>
          <a:xfrm>
            <a:off x="113121" y="2644170"/>
            <a:ext cx="11965757" cy="1569660"/>
          </a:xfrm>
          <a:prstGeom prst="rect">
            <a:avLst/>
          </a:prstGeom>
          <a:noFill/>
        </p:spPr>
        <p:txBody>
          <a:bodyPr wrap="square" rtlCol="0">
            <a:spAutoFit/>
          </a:bodyPr>
          <a:lstStyle/>
          <a:p>
            <a:pPr algn="ctr"/>
            <a:r>
              <a:rPr lang="en-IN" sz="9600" dirty="0">
                <a:solidFill>
                  <a:schemeClr val="bg2">
                    <a:lumMod val="50000"/>
                    <a:lumOff val="50000"/>
                  </a:schemeClr>
                </a:solidFill>
                <a:latin typeface="Algerian" panose="04020705040A02060702" pitchFamily="82" charset="0"/>
              </a:rPr>
              <a:t>THANK YOU</a:t>
            </a:r>
          </a:p>
        </p:txBody>
      </p:sp>
    </p:spTree>
    <p:extLst>
      <p:ext uri="{BB962C8B-B14F-4D97-AF65-F5344CB8AC3E}">
        <p14:creationId xmlns:p14="http://schemas.microsoft.com/office/powerpoint/2010/main" val="35699469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44789D3-CE27-47B8-71C6-B20313B70BCA}"/>
              </a:ext>
            </a:extLst>
          </p:cNvPr>
          <p:cNvSpPr>
            <a:spLocks noGrp="1"/>
          </p:cNvSpPr>
          <p:nvPr>
            <p:ph type="title"/>
          </p:nvPr>
        </p:nvSpPr>
        <p:spPr>
          <a:xfrm>
            <a:off x="4146415" y="1994170"/>
            <a:ext cx="7219043" cy="5038928"/>
          </a:xfrm>
        </p:spPr>
        <p:txBody>
          <a:bodyPr numCol="1">
            <a:normAutofit/>
          </a:bodyPr>
          <a:lstStyle/>
          <a:p>
            <a:pPr algn="ctr"/>
            <a:r>
              <a:rPr lang="en-IN" sz="5100" dirty="0"/>
              <a:t>WATERING OF PLANTS </a:t>
            </a:r>
            <a:br>
              <a:rPr lang="en-IN" sz="5100" dirty="0"/>
            </a:br>
            <a:r>
              <a:rPr lang="en-IN" sz="5100" dirty="0"/>
              <a:t>WITH </a:t>
            </a:r>
            <a:br>
              <a:rPr lang="en-IN" sz="5100" dirty="0"/>
            </a:br>
            <a:r>
              <a:rPr lang="en-IN" sz="5100" dirty="0"/>
              <a:t>AUTO – DETECTION METHOD</a:t>
            </a:r>
          </a:p>
        </p:txBody>
      </p:sp>
    </p:spTree>
    <p:extLst>
      <p:ext uri="{BB962C8B-B14F-4D97-AF65-F5344CB8AC3E}">
        <p14:creationId xmlns:p14="http://schemas.microsoft.com/office/powerpoint/2010/main" val="122645839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8" presetClass="entr" presetSubtype="0" accel="50000" fill="hold" grpId="0" nodeType="clickEffect">
                                  <p:stCondLst>
                                    <p:cond delay="0"/>
                                  </p:stCondLst>
                                  <p:iterate type="lt">
                                    <p:tmPct val="50000"/>
                                  </p:iterate>
                                  <p:childTnLst>
                                    <p:set>
                                      <p:cBhvr>
                                        <p:cTn id="6" dur="1" fill="hold">
                                          <p:stCondLst>
                                            <p:cond delay="0"/>
                                          </p:stCondLst>
                                        </p:cTn>
                                        <p:tgtEl>
                                          <p:spTgt spid="4"/>
                                        </p:tgtEl>
                                        <p:attrNameLst>
                                          <p:attrName>style.visibility</p:attrName>
                                        </p:attrNameLst>
                                      </p:cBhvr>
                                      <p:to>
                                        <p:strVal val="visible"/>
                                      </p:to>
                                    </p:set>
                                    <p:set>
                                      <p:cBhvr>
                                        <p:cTn id="7" dur="227" fill="hold">
                                          <p:stCondLst>
                                            <p:cond delay="0"/>
                                          </p:stCondLst>
                                        </p:cTn>
                                        <p:tgtEl>
                                          <p:spTgt spid="4"/>
                                        </p:tgtEl>
                                        <p:attrNameLst>
                                          <p:attrName>style.rotation</p:attrName>
                                        </p:attrNameLst>
                                      </p:cBhvr>
                                      <p:to>
                                        <p:strVal val="-45.0"/>
                                      </p:to>
                                    </p:set>
                                    <p:anim calcmode="lin" valueType="num">
                                      <p:cBhvr>
                                        <p:cTn id="8" dur="227" fill="hold">
                                          <p:stCondLst>
                                            <p:cond delay="227"/>
                                          </p:stCondLst>
                                        </p:cTn>
                                        <p:tgtEl>
                                          <p:spTgt spid="4"/>
                                        </p:tgtEl>
                                        <p:attrNameLst>
                                          <p:attrName>style.rotation</p:attrName>
                                        </p:attrNameLst>
                                      </p:cBhvr>
                                      <p:tavLst>
                                        <p:tav tm="0">
                                          <p:val>
                                            <p:fltVal val="-45"/>
                                          </p:val>
                                        </p:tav>
                                        <p:tav tm="69900">
                                          <p:val>
                                            <p:fltVal val="45"/>
                                          </p:val>
                                        </p:tav>
                                        <p:tav tm="100000">
                                          <p:val>
                                            <p:fltVal val="0"/>
                                          </p:val>
                                        </p:tav>
                                      </p:tavLst>
                                    </p:anim>
                                    <p:anim calcmode="lin" valueType="num">
                                      <p:cBhvr>
                                        <p:cTn id="9" dur="227" fill="hold">
                                          <p:stCondLst>
                                            <p:cond delay="0"/>
                                          </p:stCondLst>
                                        </p:cTn>
                                        <p:tgtEl>
                                          <p:spTgt spid="4"/>
                                        </p:tgtEl>
                                        <p:attrNameLst>
                                          <p:attrName>ppt_y</p:attrName>
                                        </p:attrNameLst>
                                      </p:cBhvr>
                                      <p:tavLst>
                                        <p:tav tm="0">
                                          <p:val>
                                            <p:strVal val="#ppt_y-1"/>
                                          </p:val>
                                        </p:tav>
                                        <p:tav tm="100000">
                                          <p:val>
                                            <p:strVal val="#ppt_y-(0.354*#ppt_w-0.172*#ppt_h)"/>
                                          </p:val>
                                        </p:tav>
                                      </p:tavLst>
                                    </p:anim>
                                    <p:anim calcmode="lin" valueType="num">
                                      <p:cBhvr>
                                        <p:cTn id="10" dur="78" decel="50000" autoRev="1" fill="hold">
                                          <p:stCondLst>
                                            <p:cond delay="227"/>
                                          </p:stCondLst>
                                        </p:cTn>
                                        <p:tgtEl>
                                          <p:spTgt spid="4"/>
                                        </p:tgtEl>
                                        <p:attrNameLst>
                                          <p:attrName>ppt_y</p:attrName>
                                        </p:attrNameLst>
                                      </p:cBhvr>
                                      <p:tavLst>
                                        <p:tav tm="0">
                                          <p:val>
                                            <p:strVal val="#ppt_y-(0.354*#ppt_w-0.172*#ppt_h)"/>
                                          </p:val>
                                        </p:tav>
                                        <p:tav tm="100000">
                                          <p:val>
                                            <p:strVal val="#ppt_y-(0.354*#ppt_w-0.172*#ppt_h)-#ppt_h/2"/>
                                          </p:val>
                                        </p:tav>
                                      </p:tavLst>
                                    </p:anim>
                                    <p:anim calcmode="lin" valueType="num">
                                      <p:cBhvr>
                                        <p:cTn id="11" dur="68" fill="hold">
                                          <p:stCondLst>
                                            <p:cond delay="432"/>
                                          </p:stCondLst>
                                        </p:cTn>
                                        <p:tgtEl>
                                          <p:spTgt spid="4"/>
                                        </p:tgtEl>
                                        <p:attrNameLst>
                                          <p:attrName>ppt_y</p:attrName>
                                        </p:attrNameLst>
                                      </p:cBhvr>
                                      <p:tavLst>
                                        <p:tav tm="0">
                                          <p:val>
                                            <p:strVal val="#ppt_y-(0.354*#ppt_w-0.172*#ppt_h)"/>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p:txBody>
          <a:bodyPr/>
          <a:lstStyle/>
          <a:p>
            <a:pPr algn="ctr"/>
            <a:r>
              <a:rPr lang="en-US" sz="4000" b="1" dirty="0">
                <a:solidFill>
                  <a:schemeClr val="tx1"/>
                </a:solidFill>
              </a:rPr>
              <a:t>Overview</a:t>
            </a:r>
          </a:p>
        </p:txBody>
      </p:sp>
      <p:sp>
        <p:nvSpPr>
          <p:cNvPr id="6" name="Text Placeholder 5">
            <a:extLst>
              <a:ext uri="{FF2B5EF4-FFF2-40B4-BE49-F238E27FC236}">
                <a16:creationId xmlns:a16="http://schemas.microsoft.com/office/drawing/2014/main" id="{7DCBA01B-ECA4-4938-872A-B38BEB13AC06}"/>
              </a:ext>
            </a:extLst>
          </p:cNvPr>
          <p:cNvSpPr>
            <a:spLocks noGrp="1"/>
          </p:cNvSpPr>
          <p:nvPr>
            <p:ph type="body" sz="quarter" idx="12"/>
          </p:nvPr>
        </p:nvSpPr>
        <p:spPr/>
        <p:txBody>
          <a:bodyPr/>
          <a:lstStyle/>
          <a:p>
            <a:r>
              <a:rPr lang="en-US" dirty="0">
                <a:solidFill>
                  <a:schemeClr val="tx1"/>
                </a:solidFill>
              </a:rPr>
              <a:t>Whenever </a:t>
            </a:r>
            <a:r>
              <a:rPr lang="en-US" dirty="0"/>
              <a:t>We </a:t>
            </a:r>
            <a:r>
              <a:rPr lang="en-US" dirty="0">
                <a:solidFill>
                  <a:schemeClr val="tx1"/>
                </a:solidFill>
              </a:rPr>
              <a:t>go for vacations, </a:t>
            </a:r>
            <a:r>
              <a:rPr lang="en-US" dirty="0"/>
              <a:t>We </a:t>
            </a:r>
            <a:r>
              <a:rPr lang="en-US" dirty="0">
                <a:solidFill>
                  <a:schemeClr val="tx1"/>
                </a:solidFill>
              </a:rPr>
              <a:t>used to get worried about our plants because they need water on regular basis. </a:t>
            </a:r>
            <a:r>
              <a:rPr lang="en-US" dirty="0"/>
              <a:t>After </a:t>
            </a:r>
            <a:r>
              <a:rPr lang="en-US" dirty="0">
                <a:solidFill>
                  <a:schemeClr val="tx1"/>
                </a:solidFill>
              </a:rPr>
              <a:t>gone through several options to solve this problem as plants need water according to the moisture level of soil. So We have made Automatic Plant Watering System.</a:t>
            </a:r>
          </a:p>
        </p:txBody>
      </p:sp>
    </p:spTree>
    <p:extLst>
      <p:ext uri="{BB962C8B-B14F-4D97-AF65-F5344CB8AC3E}">
        <p14:creationId xmlns:p14="http://schemas.microsoft.com/office/powerpoint/2010/main" val="852308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1" presetClass="entr" presetSubtype="0" fill="hold" grpId="0" nodeType="clickEffect">
                                  <p:stCondLst>
                                    <p:cond delay="0"/>
                                  </p:stCondLst>
                                  <p:iterate type="lt">
                                    <p:tmPct val="10000"/>
                                  </p:iterate>
                                  <p:childTnLst>
                                    <p:set>
                                      <p:cBhvr>
                                        <p:cTn id="11" dur="1" fill="hold">
                                          <p:stCondLst>
                                            <p:cond delay="0"/>
                                          </p:stCondLst>
                                        </p:cTn>
                                        <p:tgtEl>
                                          <p:spTgt spid="6">
                                            <p:txEl>
                                              <p:pRg st="0" end="0"/>
                                            </p:txEl>
                                          </p:spTgt>
                                        </p:tgtEl>
                                        <p:attrNameLst>
                                          <p:attrName>style.visibility</p:attrName>
                                        </p:attrNameLst>
                                      </p:cBhvr>
                                      <p:to>
                                        <p:strVal val="visible"/>
                                      </p:to>
                                    </p:set>
                                    <p:anim calcmode="lin" valueType="num">
                                      <p:cBhvr>
                                        <p:cTn id="12" dur="1000" fill="hold"/>
                                        <p:tgtEl>
                                          <p:spTgt spid="6">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13" dur="1000" fill="hold"/>
                                        <p:tgtEl>
                                          <p:spTgt spid="6">
                                            <p:txEl>
                                              <p:pRg st="0" end="0"/>
                                            </p:txEl>
                                          </p:spTgt>
                                        </p:tgtEl>
                                        <p:attrNameLst>
                                          <p:attrName>ppt_y</p:attrName>
                                        </p:attrNameLst>
                                      </p:cBhvr>
                                      <p:tavLst>
                                        <p:tav tm="0">
                                          <p:val>
                                            <p:strVal val="#ppt_y"/>
                                          </p:val>
                                        </p:tav>
                                        <p:tav tm="100000">
                                          <p:val>
                                            <p:strVal val="#ppt_y"/>
                                          </p:val>
                                        </p:tav>
                                      </p:tavLst>
                                    </p:anim>
                                    <p:anim calcmode="lin" valueType="num">
                                      <p:cBhvr>
                                        <p:cTn id="14" dur="1000" fill="hold"/>
                                        <p:tgtEl>
                                          <p:spTgt spid="6">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5" dur="1000" fill="hold"/>
                                        <p:tgtEl>
                                          <p:spTgt spid="6">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6" dur="1000" tmFilter="0,0; .5, 1; 1, 1"/>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0F984E2-31A5-468B-BDD2-9BF3D346F298}"/>
              </a:ext>
            </a:extLst>
          </p:cNvPr>
          <p:cNvSpPr>
            <a:spLocks noGrp="1"/>
          </p:cNvSpPr>
          <p:nvPr>
            <p:ph type="body" sz="quarter" idx="11"/>
          </p:nvPr>
        </p:nvSpPr>
        <p:spPr>
          <a:xfrm>
            <a:off x="762000" y="1904999"/>
            <a:ext cx="6967980" cy="4646629"/>
          </a:xfrm>
        </p:spPr>
        <p:txBody>
          <a:bodyPr>
            <a:normAutofit fontScale="92500"/>
          </a:bodyPr>
          <a:lstStyle/>
          <a:p>
            <a:pPr>
              <a:lnSpc>
                <a:spcPct val="160000"/>
              </a:lnSpc>
            </a:pPr>
            <a:r>
              <a:rPr lang="en-US" dirty="0"/>
              <a:t>In this system, soil moisture sensor senses the moisture level of the soil. If soil will get dry then sensor senses low moisture level and automatically switches on the water pump to supply water to the plant. As plant get sufficient water and soil get wet then sensor senses enough moisture in soil. After which the water pump will automatically get stopped Using Arduino UNO.</a:t>
            </a:r>
          </a:p>
          <a:p>
            <a:pPr>
              <a:lnSpc>
                <a:spcPct val="160000"/>
              </a:lnSpc>
            </a:pPr>
            <a:r>
              <a:rPr lang="en-US" dirty="0"/>
              <a:t>We have used a water pump in this system using DC motor. To operate this, it will require a relay module which is connected with microcontroller. Further we attached sensor to it to detect soil moisture. </a:t>
            </a:r>
          </a:p>
        </p:txBody>
      </p:sp>
      <p:sp>
        <p:nvSpPr>
          <p:cNvPr id="6" name="Title 5">
            <a:extLst>
              <a:ext uri="{FF2B5EF4-FFF2-40B4-BE49-F238E27FC236}">
                <a16:creationId xmlns:a16="http://schemas.microsoft.com/office/drawing/2014/main" id="{ECE50E06-E63E-4F56-A2A4-9E76FE39B5A4}"/>
              </a:ext>
            </a:extLst>
          </p:cNvPr>
          <p:cNvSpPr>
            <a:spLocks noGrp="1"/>
          </p:cNvSpPr>
          <p:nvPr>
            <p:ph type="title"/>
          </p:nvPr>
        </p:nvSpPr>
        <p:spPr/>
        <p:txBody>
          <a:bodyPr/>
          <a:lstStyle/>
          <a:p>
            <a:pPr>
              <a:lnSpc>
                <a:spcPct val="100000"/>
              </a:lnSpc>
            </a:pPr>
            <a:r>
              <a:rPr lang="en-US" dirty="0"/>
              <a:t>INTRODUCTION</a:t>
            </a:r>
          </a:p>
        </p:txBody>
      </p:sp>
    </p:spTree>
    <p:extLst>
      <p:ext uri="{BB962C8B-B14F-4D97-AF65-F5344CB8AC3E}">
        <p14:creationId xmlns:p14="http://schemas.microsoft.com/office/powerpoint/2010/main" val="18114107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80">
                                          <p:stCondLst>
                                            <p:cond delay="0"/>
                                          </p:stCondLst>
                                        </p:cTn>
                                        <p:tgtEl>
                                          <p:spTgt spid="6"/>
                                        </p:tgtEl>
                                      </p:cBhvr>
                                    </p:animEffect>
                                    <p:anim calcmode="lin" valueType="num">
                                      <p:cBhvr>
                                        <p:cTn id="8"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13" dur="26">
                                          <p:stCondLst>
                                            <p:cond delay="650"/>
                                          </p:stCondLst>
                                        </p:cTn>
                                        <p:tgtEl>
                                          <p:spTgt spid="6"/>
                                        </p:tgtEl>
                                      </p:cBhvr>
                                      <p:to x="100000" y="60000"/>
                                    </p:animScale>
                                    <p:animScale>
                                      <p:cBhvr>
                                        <p:cTn id="14" dur="166" decel="50000">
                                          <p:stCondLst>
                                            <p:cond delay="676"/>
                                          </p:stCondLst>
                                        </p:cTn>
                                        <p:tgtEl>
                                          <p:spTgt spid="6"/>
                                        </p:tgtEl>
                                      </p:cBhvr>
                                      <p:to x="100000" y="100000"/>
                                    </p:animScale>
                                    <p:animScale>
                                      <p:cBhvr>
                                        <p:cTn id="15" dur="26">
                                          <p:stCondLst>
                                            <p:cond delay="1312"/>
                                          </p:stCondLst>
                                        </p:cTn>
                                        <p:tgtEl>
                                          <p:spTgt spid="6"/>
                                        </p:tgtEl>
                                      </p:cBhvr>
                                      <p:to x="100000" y="80000"/>
                                    </p:animScale>
                                    <p:animScale>
                                      <p:cBhvr>
                                        <p:cTn id="16" dur="166" decel="50000">
                                          <p:stCondLst>
                                            <p:cond delay="1338"/>
                                          </p:stCondLst>
                                        </p:cTn>
                                        <p:tgtEl>
                                          <p:spTgt spid="6"/>
                                        </p:tgtEl>
                                      </p:cBhvr>
                                      <p:to x="100000" y="100000"/>
                                    </p:animScale>
                                    <p:animScale>
                                      <p:cBhvr>
                                        <p:cTn id="17" dur="26">
                                          <p:stCondLst>
                                            <p:cond delay="1642"/>
                                          </p:stCondLst>
                                        </p:cTn>
                                        <p:tgtEl>
                                          <p:spTgt spid="6"/>
                                        </p:tgtEl>
                                      </p:cBhvr>
                                      <p:to x="100000" y="90000"/>
                                    </p:animScale>
                                    <p:animScale>
                                      <p:cBhvr>
                                        <p:cTn id="18" dur="166" decel="50000">
                                          <p:stCondLst>
                                            <p:cond delay="1668"/>
                                          </p:stCondLst>
                                        </p:cTn>
                                        <p:tgtEl>
                                          <p:spTgt spid="6"/>
                                        </p:tgtEl>
                                      </p:cBhvr>
                                      <p:to x="100000" y="100000"/>
                                    </p:animScale>
                                    <p:animScale>
                                      <p:cBhvr>
                                        <p:cTn id="19" dur="26">
                                          <p:stCondLst>
                                            <p:cond delay="1808"/>
                                          </p:stCondLst>
                                        </p:cTn>
                                        <p:tgtEl>
                                          <p:spTgt spid="6"/>
                                        </p:tgtEl>
                                      </p:cBhvr>
                                      <p:to x="100000" y="95000"/>
                                    </p:animScale>
                                    <p:animScale>
                                      <p:cBhvr>
                                        <p:cTn id="20" dur="166" decel="50000">
                                          <p:stCondLst>
                                            <p:cond delay="1834"/>
                                          </p:stCondLst>
                                        </p:cTn>
                                        <p:tgtEl>
                                          <p:spTgt spid="6"/>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iterate type="wd">
                                    <p:tmPct val="10000"/>
                                  </p:iterate>
                                  <p:childTnLst>
                                    <p:set>
                                      <p:cBhvr>
                                        <p:cTn id="24" dur="1" fill="hold">
                                          <p:stCondLst>
                                            <p:cond delay="0"/>
                                          </p:stCondLst>
                                        </p:cTn>
                                        <p:tgtEl>
                                          <p:spTgt spid="3">
                                            <p:txEl>
                                              <p:pRg st="0" end="0"/>
                                            </p:txEl>
                                          </p:spTgt>
                                        </p:tgtEl>
                                        <p:attrNameLst>
                                          <p:attrName>style.visibility</p:attrName>
                                        </p:attrNameLst>
                                      </p:cBhvr>
                                      <p:to>
                                        <p:strVal val="visible"/>
                                      </p:to>
                                    </p:set>
                                    <p:anim calcmode="lin" valueType="num">
                                      <p:cBhvr additive="base">
                                        <p:cTn id="2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6" dur="10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iterate type="wd">
                                    <p:tmPct val="10000"/>
                                  </p:iterate>
                                  <p:childTnLst>
                                    <p:set>
                                      <p:cBhvr>
                                        <p:cTn id="30" dur="1" fill="hold">
                                          <p:stCondLst>
                                            <p:cond delay="0"/>
                                          </p:stCondLst>
                                        </p:cTn>
                                        <p:tgtEl>
                                          <p:spTgt spid="3">
                                            <p:txEl>
                                              <p:pRg st="1" end="1"/>
                                            </p:txEl>
                                          </p:spTgt>
                                        </p:tgtEl>
                                        <p:attrNameLst>
                                          <p:attrName>style.visibility</p:attrName>
                                        </p:attrNameLst>
                                      </p:cBhvr>
                                      <p:to>
                                        <p:strVal val="visible"/>
                                      </p:to>
                                    </p:set>
                                    <p:anim calcmode="lin" valueType="num">
                                      <p:cBhvr additive="base">
                                        <p:cTn id="3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8FBE6B-DC67-4E64-80F4-CADE978D2FE3}"/>
              </a:ext>
            </a:extLst>
          </p:cNvPr>
          <p:cNvSpPr>
            <a:spLocks noGrp="1"/>
          </p:cNvSpPr>
          <p:nvPr>
            <p:ph type="title"/>
          </p:nvPr>
        </p:nvSpPr>
        <p:spPr/>
        <p:txBody>
          <a:bodyPr/>
          <a:lstStyle/>
          <a:p>
            <a:r>
              <a:rPr lang="en-US" dirty="0"/>
              <a:t>MATERIAL REQUIRED</a:t>
            </a:r>
          </a:p>
        </p:txBody>
      </p:sp>
      <p:sp>
        <p:nvSpPr>
          <p:cNvPr id="10" name="Text Placeholder 9">
            <a:extLst>
              <a:ext uri="{FF2B5EF4-FFF2-40B4-BE49-F238E27FC236}">
                <a16:creationId xmlns:a16="http://schemas.microsoft.com/office/drawing/2014/main" id="{3E90A16C-1235-4DE1-9AE7-2F7599C83F90}"/>
              </a:ext>
            </a:extLst>
          </p:cNvPr>
          <p:cNvSpPr>
            <a:spLocks noGrp="1"/>
          </p:cNvSpPr>
          <p:nvPr>
            <p:ph type="body" sz="quarter" idx="13"/>
          </p:nvPr>
        </p:nvSpPr>
        <p:spPr>
          <a:xfrm>
            <a:off x="762000" y="1904999"/>
            <a:ext cx="10668000" cy="4392106"/>
          </a:xfrm>
        </p:spPr>
        <p:txBody>
          <a:bodyPr>
            <a:normAutofit/>
          </a:bodyPr>
          <a:lstStyle/>
          <a:p>
            <a:pPr marL="342900" indent="-342900">
              <a:buFont typeface="Wingdings" panose="05000000000000000000" pitchFamily="2" charset="2"/>
              <a:buChar char="v"/>
            </a:pPr>
            <a:r>
              <a:rPr lang="en-US" altLang="en-US" sz="1800" b="0" dirty="0">
                <a:latin typeface="+mj-lt"/>
              </a:rPr>
              <a:t>POWER SUPPLY</a:t>
            </a:r>
          </a:p>
          <a:p>
            <a:pPr marL="342900" indent="-342900">
              <a:buFont typeface="Wingdings" panose="05000000000000000000" pitchFamily="2" charset="2"/>
              <a:buChar char="v"/>
            </a:pPr>
            <a:r>
              <a:rPr lang="en-US" altLang="en-US" dirty="0">
                <a:latin typeface="+mj-lt"/>
              </a:rPr>
              <a:t>RELAY MODULE</a:t>
            </a:r>
          </a:p>
          <a:p>
            <a:pPr marL="342900" indent="-342900">
              <a:buFont typeface="Wingdings" panose="05000000000000000000" pitchFamily="2" charset="2"/>
              <a:buChar char="v"/>
            </a:pPr>
            <a:r>
              <a:rPr lang="en-US" altLang="en-US" sz="1800" b="0" dirty="0">
                <a:latin typeface="+mj-lt"/>
              </a:rPr>
              <a:t>MICRO CONTROLLER (ARDUINO NANO)</a:t>
            </a:r>
          </a:p>
          <a:p>
            <a:pPr marL="342900" indent="-342900">
              <a:buFont typeface="Wingdings" panose="05000000000000000000" pitchFamily="2" charset="2"/>
              <a:buChar char="v"/>
            </a:pPr>
            <a:r>
              <a:rPr lang="en-US" altLang="en-US" dirty="0">
                <a:latin typeface="+mj-lt"/>
              </a:rPr>
              <a:t>SOIL MOSITURE SENSOR</a:t>
            </a:r>
          </a:p>
          <a:p>
            <a:pPr marL="342900" indent="-342900">
              <a:buFont typeface="Wingdings" panose="05000000000000000000" pitchFamily="2" charset="2"/>
              <a:buChar char="v"/>
            </a:pPr>
            <a:r>
              <a:rPr lang="en-US" altLang="en-US" sz="1800" b="0" dirty="0">
                <a:latin typeface="+mj-lt"/>
              </a:rPr>
              <a:t>SOIL MOISTURE PROBES</a:t>
            </a:r>
          </a:p>
          <a:p>
            <a:pPr marL="342900" indent="-342900">
              <a:buFont typeface="Wingdings" panose="05000000000000000000" pitchFamily="2" charset="2"/>
              <a:buChar char="v"/>
            </a:pPr>
            <a:r>
              <a:rPr lang="en-US" altLang="en-US" dirty="0">
                <a:latin typeface="+mj-lt"/>
              </a:rPr>
              <a:t>PLANTS</a:t>
            </a:r>
          </a:p>
          <a:p>
            <a:pPr marL="342900" indent="-342900">
              <a:buFont typeface="Wingdings" panose="05000000000000000000" pitchFamily="2" charset="2"/>
              <a:buChar char="v"/>
            </a:pPr>
            <a:r>
              <a:rPr lang="en-US" altLang="en-US" sz="1800" b="0" dirty="0">
                <a:latin typeface="+mj-lt"/>
              </a:rPr>
              <a:t>WATER PUMP</a:t>
            </a:r>
          </a:p>
          <a:p>
            <a:pPr marL="342900" indent="-342900">
              <a:buFont typeface="Wingdings" panose="05000000000000000000" pitchFamily="2" charset="2"/>
              <a:buChar char="v"/>
            </a:pPr>
            <a:r>
              <a:rPr lang="en-US" altLang="en-US" dirty="0">
                <a:latin typeface="+mj-lt"/>
              </a:rPr>
              <a:t>WATER CONTAINER</a:t>
            </a:r>
            <a:endParaRPr lang="en-US" altLang="en-US" sz="1800" b="0" dirty="0">
              <a:latin typeface="+mj-lt"/>
            </a:endParaRPr>
          </a:p>
        </p:txBody>
      </p:sp>
    </p:spTree>
    <p:extLst>
      <p:ext uri="{BB962C8B-B14F-4D97-AF65-F5344CB8AC3E}">
        <p14:creationId xmlns:p14="http://schemas.microsoft.com/office/powerpoint/2010/main" val="5516868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52" presetClass="entr" presetSubtype="0" fill="hold" grpId="0" nodeType="clickEffect">
                                  <p:stCondLst>
                                    <p:cond delay="0"/>
                                  </p:stCondLst>
                                  <p:childTnLst>
                                    <p:set>
                                      <p:cBhvr>
                                        <p:cTn id="11" dur="1" fill="hold">
                                          <p:stCondLst>
                                            <p:cond delay="0"/>
                                          </p:stCondLst>
                                        </p:cTn>
                                        <p:tgtEl>
                                          <p:spTgt spid="10">
                                            <p:txEl>
                                              <p:pRg st="0" end="0"/>
                                            </p:txEl>
                                          </p:spTgt>
                                        </p:tgtEl>
                                        <p:attrNameLst>
                                          <p:attrName>style.visibility</p:attrName>
                                        </p:attrNameLst>
                                      </p:cBhvr>
                                      <p:to>
                                        <p:strVal val="visible"/>
                                      </p:to>
                                    </p:set>
                                    <p:animScale>
                                      <p:cBhvr>
                                        <p:cTn id="12" dur="1000" decel="50000" fill="hold">
                                          <p:stCondLst>
                                            <p:cond delay="0"/>
                                          </p:stCondLst>
                                        </p:cTn>
                                        <p:tgtEl>
                                          <p:spTgt spid="10">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10">
                                            <p:txEl>
                                              <p:pRg st="0" end="0"/>
                                            </p:txEl>
                                          </p:spTgt>
                                        </p:tgtEl>
                                        <p:attrNameLst>
                                          <p:attrName>ppt_x</p:attrName>
                                          <p:attrName>ppt_y</p:attrName>
                                        </p:attrNameLst>
                                      </p:cBhvr>
                                    </p:animMotion>
                                    <p:animEffect transition="in" filter="fade">
                                      <p:cBhvr>
                                        <p:cTn id="14" dur="1000"/>
                                        <p:tgtEl>
                                          <p:spTgt spid="10">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52" presetClass="entr" presetSubtype="0" fill="hold" grpId="0" nodeType="clickEffect">
                                  <p:stCondLst>
                                    <p:cond delay="0"/>
                                  </p:stCondLst>
                                  <p:childTnLst>
                                    <p:set>
                                      <p:cBhvr>
                                        <p:cTn id="18" dur="1" fill="hold">
                                          <p:stCondLst>
                                            <p:cond delay="0"/>
                                          </p:stCondLst>
                                        </p:cTn>
                                        <p:tgtEl>
                                          <p:spTgt spid="10">
                                            <p:txEl>
                                              <p:pRg st="1" end="1"/>
                                            </p:txEl>
                                          </p:spTgt>
                                        </p:tgtEl>
                                        <p:attrNameLst>
                                          <p:attrName>style.visibility</p:attrName>
                                        </p:attrNameLst>
                                      </p:cBhvr>
                                      <p:to>
                                        <p:strVal val="visible"/>
                                      </p:to>
                                    </p:set>
                                    <p:animScale>
                                      <p:cBhvr>
                                        <p:cTn id="19" dur="1000" decel="50000" fill="hold">
                                          <p:stCondLst>
                                            <p:cond delay="0"/>
                                          </p:stCondLst>
                                        </p:cTn>
                                        <p:tgtEl>
                                          <p:spTgt spid="10">
                                            <p:txEl>
                                              <p:pRg st="1" end="1"/>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0" dur="1000" decel="50000" fill="hold">
                                          <p:stCondLst>
                                            <p:cond delay="0"/>
                                          </p:stCondLst>
                                        </p:cTn>
                                        <p:tgtEl>
                                          <p:spTgt spid="10">
                                            <p:txEl>
                                              <p:pRg st="1" end="1"/>
                                            </p:txEl>
                                          </p:spTgt>
                                        </p:tgtEl>
                                        <p:attrNameLst>
                                          <p:attrName>ppt_x</p:attrName>
                                          <p:attrName>ppt_y</p:attrName>
                                        </p:attrNameLst>
                                      </p:cBhvr>
                                    </p:animMotion>
                                    <p:animEffect transition="in" filter="fade">
                                      <p:cBhvr>
                                        <p:cTn id="21" dur="1000"/>
                                        <p:tgtEl>
                                          <p:spTgt spid="10">
                                            <p:txEl>
                                              <p:pRg st="1" end="1"/>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52" presetClass="entr" presetSubtype="0" fill="hold" grpId="0" nodeType="clickEffect">
                                  <p:stCondLst>
                                    <p:cond delay="0"/>
                                  </p:stCondLst>
                                  <p:childTnLst>
                                    <p:set>
                                      <p:cBhvr>
                                        <p:cTn id="25" dur="1" fill="hold">
                                          <p:stCondLst>
                                            <p:cond delay="0"/>
                                          </p:stCondLst>
                                        </p:cTn>
                                        <p:tgtEl>
                                          <p:spTgt spid="10">
                                            <p:txEl>
                                              <p:pRg st="2" end="2"/>
                                            </p:txEl>
                                          </p:spTgt>
                                        </p:tgtEl>
                                        <p:attrNameLst>
                                          <p:attrName>style.visibility</p:attrName>
                                        </p:attrNameLst>
                                      </p:cBhvr>
                                      <p:to>
                                        <p:strVal val="visible"/>
                                      </p:to>
                                    </p:set>
                                    <p:animScale>
                                      <p:cBhvr>
                                        <p:cTn id="26" dur="1000" decel="50000" fill="hold">
                                          <p:stCondLst>
                                            <p:cond delay="0"/>
                                          </p:stCondLst>
                                        </p:cTn>
                                        <p:tgtEl>
                                          <p:spTgt spid="10">
                                            <p:txEl>
                                              <p:pRg st="2" end="2"/>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7" dur="1000" decel="50000" fill="hold">
                                          <p:stCondLst>
                                            <p:cond delay="0"/>
                                          </p:stCondLst>
                                        </p:cTn>
                                        <p:tgtEl>
                                          <p:spTgt spid="10">
                                            <p:txEl>
                                              <p:pRg st="2" end="2"/>
                                            </p:txEl>
                                          </p:spTgt>
                                        </p:tgtEl>
                                        <p:attrNameLst>
                                          <p:attrName>ppt_x</p:attrName>
                                          <p:attrName>ppt_y</p:attrName>
                                        </p:attrNameLst>
                                      </p:cBhvr>
                                    </p:animMotion>
                                    <p:animEffect transition="in" filter="fade">
                                      <p:cBhvr>
                                        <p:cTn id="28" dur="1000"/>
                                        <p:tgtEl>
                                          <p:spTgt spid="10">
                                            <p:txEl>
                                              <p:pRg st="2" end="2"/>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52" presetClass="entr" presetSubtype="0" fill="hold" grpId="0" nodeType="clickEffect">
                                  <p:stCondLst>
                                    <p:cond delay="0"/>
                                  </p:stCondLst>
                                  <p:childTnLst>
                                    <p:set>
                                      <p:cBhvr>
                                        <p:cTn id="32" dur="1" fill="hold">
                                          <p:stCondLst>
                                            <p:cond delay="0"/>
                                          </p:stCondLst>
                                        </p:cTn>
                                        <p:tgtEl>
                                          <p:spTgt spid="10">
                                            <p:txEl>
                                              <p:pRg st="3" end="3"/>
                                            </p:txEl>
                                          </p:spTgt>
                                        </p:tgtEl>
                                        <p:attrNameLst>
                                          <p:attrName>style.visibility</p:attrName>
                                        </p:attrNameLst>
                                      </p:cBhvr>
                                      <p:to>
                                        <p:strVal val="visible"/>
                                      </p:to>
                                    </p:set>
                                    <p:animScale>
                                      <p:cBhvr>
                                        <p:cTn id="33" dur="1000" decel="50000" fill="hold">
                                          <p:stCondLst>
                                            <p:cond delay="0"/>
                                          </p:stCondLst>
                                        </p:cTn>
                                        <p:tgtEl>
                                          <p:spTgt spid="10">
                                            <p:txEl>
                                              <p:pRg st="3" end="3"/>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4" dur="1000" decel="50000" fill="hold">
                                          <p:stCondLst>
                                            <p:cond delay="0"/>
                                          </p:stCondLst>
                                        </p:cTn>
                                        <p:tgtEl>
                                          <p:spTgt spid="10">
                                            <p:txEl>
                                              <p:pRg st="3" end="3"/>
                                            </p:txEl>
                                          </p:spTgt>
                                        </p:tgtEl>
                                        <p:attrNameLst>
                                          <p:attrName>ppt_x</p:attrName>
                                          <p:attrName>ppt_y</p:attrName>
                                        </p:attrNameLst>
                                      </p:cBhvr>
                                    </p:animMotion>
                                    <p:animEffect transition="in" filter="fade">
                                      <p:cBhvr>
                                        <p:cTn id="35" dur="1000"/>
                                        <p:tgtEl>
                                          <p:spTgt spid="10">
                                            <p:txEl>
                                              <p:pRg st="3" end="3"/>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52" presetClass="entr" presetSubtype="0" fill="hold" grpId="0" nodeType="clickEffect">
                                  <p:stCondLst>
                                    <p:cond delay="0"/>
                                  </p:stCondLst>
                                  <p:childTnLst>
                                    <p:set>
                                      <p:cBhvr>
                                        <p:cTn id="39" dur="1" fill="hold">
                                          <p:stCondLst>
                                            <p:cond delay="0"/>
                                          </p:stCondLst>
                                        </p:cTn>
                                        <p:tgtEl>
                                          <p:spTgt spid="10">
                                            <p:txEl>
                                              <p:pRg st="4" end="4"/>
                                            </p:txEl>
                                          </p:spTgt>
                                        </p:tgtEl>
                                        <p:attrNameLst>
                                          <p:attrName>style.visibility</p:attrName>
                                        </p:attrNameLst>
                                      </p:cBhvr>
                                      <p:to>
                                        <p:strVal val="visible"/>
                                      </p:to>
                                    </p:set>
                                    <p:animScale>
                                      <p:cBhvr>
                                        <p:cTn id="40" dur="1000" decel="50000" fill="hold">
                                          <p:stCondLst>
                                            <p:cond delay="0"/>
                                          </p:stCondLst>
                                        </p:cTn>
                                        <p:tgtEl>
                                          <p:spTgt spid="10">
                                            <p:txEl>
                                              <p:pRg st="4" end="4"/>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1" dur="1000" decel="50000" fill="hold">
                                          <p:stCondLst>
                                            <p:cond delay="0"/>
                                          </p:stCondLst>
                                        </p:cTn>
                                        <p:tgtEl>
                                          <p:spTgt spid="10">
                                            <p:txEl>
                                              <p:pRg st="4" end="4"/>
                                            </p:txEl>
                                          </p:spTgt>
                                        </p:tgtEl>
                                        <p:attrNameLst>
                                          <p:attrName>ppt_x</p:attrName>
                                          <p:attrName>ppt_y</p:attrName>
                                        </p:attrNameLst>
                                      </p:cBhvr>
                                    </p:animMotion>
                                    <p:animEffect transition="in" filter="fade">
                                      <p:cBhvr>
                                        <p:cTn id="42" dur="1000"/>
                                        <p:tgtEl>
                                          <p:spTgt spid="10">
                                            <p:txEl>
                                              <p:pRg st="4" end="4"/>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52" presetClass="entr" presetSubtype="0" fill="hold" grpId="0" nodeType="clickEffect">
                                  <p:stCondLst>
                                    <p:cond delay="0"/>
                                  </p:stCondLst>
                                  <p:childTnLst>
                                    <p:set>
                                      <p:cBhvr>
                                        <p:cTn id="46" dur="1" fill="hold">
                                          <p:stCondLst>
                                            <p:cond delay="0"/>
                                          </p:stCondLst>
                                        </p:cTn>
                                        <p:tgtEl>
                                          <p:spTgt spid="10">
                                            <p:txEl>
                                              <p:pRg st="5" end="5"/>
                                            </p:txEl>
                                          </p:spTgt>
                                        </p:tgtEl>
                                        <p:attrNameLst>
                                          <p:attrName>style.visibility</p:attrName>
                                        </p:attrNameLst>
                                      </p:cBhvr>
                                      <p:to>
                                        <p:strVal val="visible"/>
                                      </p:to>
                                    </p:set>
                                    <p:animScale>
                                      <p:cBhvr>
                                        <p:cTn id="47" dur="1000" decel="50000" fill="hold">
                                          <p:stCondLst>
                                            <p:cond delay="0"/>
                                          </p:stCondLst>
                                        </p:cTn>
                                        <p:tgtEl>
                                          <p:spTgt spid="10">
                                            <p:txEl>
                                              <p:pRg st="5" end="5"/>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8" dur="1000" decel="50000" fill="hold">
                                          <p:stCondLst>
                                            <p:cond delay="0"/>
                                          </p:stCondLst>
                                        </p:cTn>
                                        <p:tgtEl>
                                          <p:spTgt spid="10">
                                            <p:txEl>
                                              <p:pRg st="5" end="5"/>
                                            </p:txEl>
                                          </p:spTgt>
                                        </p:tgtEl>
                                        <p:attrNameLst>
                                          <p:attrName>ppt_x</p:attrName>
                                          <p:attrName>ppt_y</p:attrName>
                                        </p:attrNameLst>
                                      </p:cBhvr>
                                    </p:animMotion>
                                    <p:animEffect transition="in" filter="fade">
                                      <p:cBhvr>
                                        <p:cTn id="49" dur="1000"/>
                                        <p:tgtEl>
                                          <p:spTgt spid="10">
                                            <p:txEl>
                                              <p:pRg st="5" end="5"/>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52" presetClass="entr" presetSubtype="0" fill="hold" grpId="0" nodeType="clickEffect">
                                  <p:stCondLst>
                                    <p:cond delay="0"/>
                                  </p:stCondLst>
                                  <p:childTnLst>
                                    <p:set>
                                      <p:cBhvr>
                                        <p:cTn id="53" dur="1" fill="hold">
                                          <p:stCondLst>
                                            <p:cond delay="0"/>
                                          </p:stCondLst>
                                        </p:cTn>
                                        <p:tgtEl>
                                          <p:spTgt spid="10">
                                            <p:txEl>
                                              <p:pRg st="6" end="6"/>
                                            </p:txEl>
                                          </p:spTgt>
                                        </p:tgtEl>
                                        <p:attrNameLst>
                                          <p:attrName>style.visibility</p:attrName>
                                        </p:attrNameLst>
                                      </p:cBhvr>
                                      <p:to>
                                        <p:strVal val="visible"/>
                                      </p:to>
                                    </p:set>
                                    <p:animScale>
                                      <p:cBhvr>
                                        <p:cTn id="54" dur="1000" decel="50000" fill="hold">
                                          <p:stCondLst>
                                            <p:cond delay="0"/>
                                          </p:stCondLst>
                                        </p:cTn>
                                        <p:tgtEl>
                                          <p:spTgt spid="10">
                                            <p:txEl>
                                              <p:pRg st="6" end="6"/>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5" dur="1000" decel="50000" fill="hold">
                                          <p:stCondLst>
                                            <p:cond delay="0"/>
                                          </p:stCondLst>
                                        </p:cTn>
                                        <p:tgtEl>
                                          <p:spTgt spid="10">
                                            <p:txEl>
                                              <p:pRg st="6" end="6"/>
                                            </p:txEl>
                                          </p:spTgt>
                                        </p:tgtEl>
                                        <p:attrNameLst>
                                          <p:attrName>ppt_x</p:attrName>
                                          <p:attrName>ppt_y</p:attrName>
                                        </p:attrNameLst>
                                      </p:cBhvr>
                                    </p:animMotion>
                                    <p:animEffect transition="in" filter="fade">
                                      <p:cBhvr>
                                        <p:cTn id="56" dur="1000"/>
                                        <p:tgtEl>
                                          <p:spTgt spid="10">
                                            <p:txEl>
                                              <p:pRg st="6" end="6"/>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52" presetClass="entr" presetSubtype="0" fill="hold" grpId="0" nodeType="clickEffect">
                                  <p:stCondLst>
                                    <p:cond delay="0"/>
                                  </p:stCondLst>
                                  <p:childTnLst>
                                    <p:set>
                                      <p:cBhvr>
                                        <p:cTn id="60" dur="1" fill="hold">
                                          <p:stCondLst>
                                            <p:cond delay="0"/>
                                          </p:stCondLst>
                                        </p:cTn>
                                        <p:tgtEl>
                                          <p:spTgt spid="10">
                                            <p:txEl>
                                              <p:pRg st="7" end="7"/>
                                            </p:txEl>
                                          </p:spTgt>
                                        </p:tgtEl>
                                        <p:attrNameLst>
                                          <p:attrName>style.visibility</p:attrName>
                                        </p:attrNameLst>
                                      </p:cBhvr>
                                      <p:to>
                                        <p:strVal val="visible"/>
                                      </p:to>
                                    </p:set>
                                    <p:animScale>
                                      <p:cBhvr>
                                        <p:cTn id="61" dur="1000" decel="50000" fill="hold">
                                          <p:stCondLst>
                                            <p:cond delay="0"/>
                                          </p:stCondLst>
                                        </p:cTn>
                                        <p:tgtEl>
                                          <p:spTgt spid="10">
                                            <p:txEl>
                                              <p:pRg st="7" end="7"/>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2" dur="1000" decel="50000" fill="hold">
                                          <p:stCondLst>
                                            <p:cond delay="0"/>
                                          </p:stCondLst>
                                        </p:cTn>
                                        <p:tgtEl>
                                          <p:spTgt spid="10">
                                            <p:txEl>
                                              <p:pRg st="7" end="7"/>
                                            </p:txEl>
                                          </p:spTgt>
                                        </p:tgtEl>
                                        <p:attrNameLst>
                                          <p:attrName>ppt_x</p:attrName>
                                          <p:attrName>ppt_y</p:attrName>
                                        </p:attrNameLst>
                                      </p:cBhvr>
                                    </p:animMotion>
                                    <p:animEffect transition="in" filter="fade">
                                      <p:cBhvr>
                                        <p:cTn id="63" dur="1000"/>
                                        <p:tgtEl>
                                          <p:spTgt spid="10">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F037412-7BC5-4AAA-8ED5-FC377A84CB0C}"/>
              </a:ext>
            </a:extLst>
          </p:cNvPr>
          <p:cNvSpPr>
            <a:spLocks noGrp="1"/>
          </p:cNvSpPr>
          <p:nvPr>
            <p:ph type="title"/>
          </p:nvPr>
        </p:nvSpPr>
        <p:spPr>
          <a:xfrm>
            <a:off x="7339460" y="236033"/>
            <a:ext cx="4046824" cy="2953154"/>
          </a:xfrm>
        </p:spPr>
        <p:txBody>
          <a:bodyPr/>
          <a:lstStyle/>
          <a:p>
            <a:r>
              <a:rPr lang="en-US" dirty="0"/>
              <a:t>BASIC CONSTRUCTION &amp; </a:t>
            </a:r>
            <a:br>
              <a:rPr lang="en-US" dirty="0"/>
            </a:br>
            <a:r>
              <a:rPr lang="en-US" dirty="0"/>
              <a:t>DESIGN</a:t>
            </a:r>
            <a:br>
              <a:rPr lang="en-US" dirty="0"/>
            </a:br>
            <a:endParaRPr lang="en-US" dirty="0"/>
          </a:p>
        </p:txBody>
      </p:sp>
      <p:pic>
        <p:nvPicPr>
          <p:cNvPr id="4" name="Picture 3">
            <a:extLst>
              <a:ext uri="{FF2B5EF4-FFF2-40B4-BE49-F238E27FC236}">
                <a16:creationId xmlns:a16="http://schemas.microsoft.com/office/drawing/2014/main" id="{C504F750-A1CB-54B8-C98F-112EEA23FD07}"/>
              </a:ext>
            </a:extLst>
          </p:cNvPr>
          <p:cNvPicPr>
            <a:picLocks noChangeAspect="1"/>
          </p:cNvPicPr>
          <p:nvPr/>
        </p:nvPicPr>
        <p:blipFill>
          <a:blip r:embed="rId2"/>
          <a:stretch>
            <a:fillRect/>
          </a:stretch>
        </p:blipFill>
        <p:spPr>
          <a:xfrm>
            <a:off x="169070" y="274546"/>
            <a:ext cx="5822155" cy="5343524"/>
          </a:xfrm>
          <a:prstGeom prst="rect">
            <a:avLst/>
          </a:prstGeom>
        </p:spPr>
      </p:pic>
      <p:sp>
        <p:nvSpPr>
          <p:cNvPr id="8" name="Arrow: Right 7">
            <a:extLst>
              <a:ext uri="{FF2B5EF4-FFF2-40B4-BE49-F238E27FC236}">
                <a16:creationId xmlns:a16="http://schemas.microsoft.com/office/drawing/2014/main" id="{3B75A946-B657-3FCF-2EC2-66BB34ADE8F8}"/>
              </a:ext>
            </a:extLst>
          </p:cNvPr>
          <p:cNvSpPr/>
          <p:nvPr/>
        </p:nvSpPr>
        <p:spPr>
          <a:xfrm rot="18004632">
            <a:off x="4168932" y="2032466"/>
            <a:ext cx="135826" cy="75487"/>
          </a:xfrm>
          <a:prstGeom prst="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 name="Arrow: Right 8">
            <a:extLst>
              <a:ext uri="{FF2B5EF4-FFF2-40B4-BE49-F238E27FC236}">
                <a16:creationId xmlns:a16="http://schemas.microsoft.com/office/drawing/2014/main" id="{680292FA-89DA-240C-F407-8C6A31F449A1}"/>
              </a:ext>
            </a:extLst>
          </p:cNvPr>
          <p:cNvSpPr/>
          <p:nvPr/>
        </p:nvSpPr>
        <p:spPr>
          <a:xfrm>
            <a:off x="4540812" y="1678239"/>
            <a:ext cx="135826" cy="75487"/>
          </a:xfrm>
          <a:prstGeom prst="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Arrow: Right 10">
            <a:extLst>
              <a:ext uri="{FF2B5EF4-FFF2-40B4-BE49-F238E27FC236}">
                <a16:creationId xmlns:a16="http://schemas.microsoft.com/office/drawing/2014/main" id="{AA789E16-8C67-177A-6AA2-6FD6831124D5}"/>
              </a:ext>
            </a:extLst>
          </p:cNvPr>
          <p:cNvSpPr/>
          <p:nvPr/>
        </p:nvSpPr>
        <p:spPr>
          <a:xfrm rot="5400000">
            <a:off x="5317318" y="1742780"/>
            <a:ext cx="135826" cy="75487"/>
          </a:xfrm>
          <a:prstGeom prst="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Arrow: Right 11">
            <a:extLst>
              <a:ext uri="{FF2B5EF4-FFF2-40B4-BE49-F238E27FC236}">
                <a16:creationId xmlns:a16="http://schemas.microsoft.com/office/drawing/2014/main" id="{CE34DD91-92D8-0A8B-4AD0-BBC6A8882AC0}"/>
              </a:ext>
            </a:extLst>
          </p:cNvPr>
          <p:cNvSpPr/>
          <p:nvPr/>
        </p:nvSpPr>
        <p:spPr>
          <a:xfrm rot="5400000">
            <a:off x="5140337" y="3514584"/>
            <a:ext cx="135826" cy="75487"/>
          </a:xfrm>
          <a:prstGeom prst="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Arrow: Right 12">
            <a:extLst>
              <a:ext uri="{FF2B5EF4-FFF2-40B4-BE49-F238E27FC236}">
                <a16:creationId xmlns:a16="http://schemas.microsoft.com/office/drawing/2014/main" id="{F5BBCDEA-870C-9B09-A03E-2B88AA32D2A9}"/>
              </a:ext>
            </a:extLst>
          </p:cNvPr>
          <p:cNvSpPr/>
          <p:nvPr/>
        </p:nvSpPr>
        <p:spPr>
          <a:xfrm rot="10800000">
            <a:off x="3803112" y="4497326"/>
            <a:ext cx="135826" cy="75487"/>
          </a:xfrm>
          <a:prstGeom prst="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Arrow: Right 13">
            <a:extLst>
              <a:ext uri="{FF2B5EF4-FFF2-40B4-BE49-F238E27FC236}">
                <a16:creationId xmlns:a16="http://schemas.microsoft.com/office/drawing/2014/main" id="{0D1B9722-5C20-7794-D8EC-BC0C239D2AF3}"/>
              </a:ext>
            </a:extLst>
          </p:cNvPr>
          <p:cNvSpPr/>
          <p:nvPr/>
        </p:nvSpPr>
        <p:spPr>
          <a:xfrm rot="16200000">
            <a:off x="1857227" y="5344926"/>
            <a:ext cx="135826" cy="75487"/>
          </a:xfrm>
          <a:prstGeom prst="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Arrow: Right 14">
            <a:extLst>
              <a:ext uri="{FF2B5EF4-FFF2-40B4-BE49-F238E27FC236}">
                <a16:creationId xmlns:a16="http://schemas.microsoft.com/office/drawing/2014/main" id="{B626C13B-8E9A-EAC7-D80C-D46267E06A37}"/>
              </a:ext>
            </a:extLst>
          </p:cNvPr>
          <p:cNvSpPr/>
          <p:nvPr/>
        </p:nvSpPr>
        <p:spPr>
          <a:xfrm rot="10800000">
            <a:off x="4676638" y="5507836"/>
            <a:ext cx="135826" cy="75487"/>
          </a:xfrm>
          <a:prstGeom prst="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6" name="Arrow: Right 15">
            <a:extLst>
              <a:ext uri="{FF2B5EF4-FFF2-40B4-BE49-F238E27FC236}">
                <a16:creationId xmlns:a16="http://schemas.microsoft.com/office/drawing/2014/main" id="{AE7EBE44-4A8D-6791-0F07-77717B83C884}"/>
              </a:ext>
            </a:extLst>
          </p:cNvPr>
          <p:cNvSpPr/>
          <p:nvPr/>
        </p:nvSpPr>
        <p:spPr>
          <a:xfrm rot="10800000">
            <a:off x="1751570" y="4922220"/>
            <a:ext cx="135826" cy="75487"/>
          </a:xfrm>
          <a:prstGeom prst="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7" name="Arrow: Right 16">
            <a:extLst>
              <a:ext uri="{FF2B5EF4-FFF2-40B4-BE49-F238E27FC236}">
                <a16:creationId xmlns:a16="http://schemas.microsoft.com/office/drawing/2014/main" id="{881BCFF7-EEB3-282D-D29F-0469D94C6683}"/>
              </a:ext>
            </a:extLst>
          </p:cNvPr>
          <p:cNvSpPr/>
          <p:nvPr/>
        </p:nvSpPr>
        <p:spPr>
          <a:xfrm>
            <a:off x="1645864" y="4767968"/>
            <a:ext cx="135826" cy="75487"/>
          </a:xfrm>
          <a:prstGeom prst="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8" name="Arrow: Right 17">
            <a:extLst>
              <a:ext uri="{FF2B5EF4-FFF2-40B4-BE49-F238E27FC236}">
                <a16:creationId xmlns:a16="http://schemas.microsoft.com/office/drawing/2014/main" id="{489C34BA-4B5F-7FE1-9C0E-14C2AC7431BB}"/>
              </a:ext>
            </a:extLst>
          </p:cNvPr>
          <p:cNvSpPr/>
          <p:nvPr/>
        </p:nvSpPr>
        <p:spPr>
          <a:xfrm rot="10800000">
            <a:off x="2177950" y="4459582"/>
            <a:ext cx="135826" cy="75487"/>
          </a:xfrm>
          <a:prstGeom prst="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9" name="Arrow: Right 18">
            <a:extLst>
              <a:ext uri="{FF2B5EF4-FFF2-40B4-BE49-F238E27FC236}">
                <a16:creationId xmlns:a16="http://schemas.microsoft.com/office/drawing/2014/main" id="{4EC5DCFE-0415-B487-2D92-008061779F2E}"/>
              </a:ext>
            </a:extLst>
          </p:cNvPr>
          <p:cNvSpPr/>
          <p:nvPr/>
        </p:nvSpPr>
        <p:spPr>
          <a:xfrm rot="16200000">
            <a:off x="2015485" y="4259530"/>
            <a:ext cx="135826" cy="75487"/>
          </a:xfrm>
          <a:prstGeom prst="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0" name="Arrow: Right 19">
            <a:extLst>
              <a:ext uri="{FF2B5EF4-FFF2-40B4-BE49-F238E27FC236}">
                <a16:creationId xmlns:a16="http://schemas.microsoft.com/office/drawing/2014/main" id="{E526302F-C6F8-A32E-5191-69023C266FD8}"/>
              </a:ext>
            </a:extLst>
          </p:cNvPr>
          <p:cNvSpPr/>
          <p:nvPr/>
        </p:nvSpPr>
        <p:spPr>
          <a:xfrm>
            <a:off x="2121142" y="2047908"/>
            <a:ext cx="135826" cy="75487"/>
          </a:xfrm>
          <a:prstGeom prst="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1" name="Arrow: Right 20">
            <a:extLst>
              <a:ext uri="{FF2B5EF4-FFF2-40B4-BE49-F238E27FC236}">
                <a16:creationId xmlns:a16="http://schemas.microsoft.com/office/drawing/2014/main" id="{D4D2CD22-CAAE-2A11-5AD3-4E927FA38F72}"/>
              </a:ext>
            </a:extLst>
          </p:cNvPr>
          <p:cNvSpPr/>
          <p:nvPr/>
        </p:nvSpPr>
        <p:spPr>
          <a:xfrm rot="5400000">
            <a:off x="3269711" y="2047908"/>
            <a:ext cx="135826" cy="75487"/>
          </a:xfrm>
          <a:prstGeom prst="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2" name="Arrow: Right 21">
            <a:extLst>
              <a:ext uri="{FF2B5EF4-FFF2-40B4-BE49-F238E27FC236}">
                <a16:creationId xmlns:a16="http://schemas.microsoft.com/office/drawing/2014/main" id="{E9092907-01DA-F263-D455-B3533E9E1895}"/>
              </a:ext>
            </a:extLst>
          </p:cNvPr>
          <p:cNvSpPr/>
          <p:nvPr/>
        </p:nvSpPr>
        <p:spPr>
          <a:xfrm rot="5400000">
            <a:off x="4854993" y="5197385"/>
            <a:ext cx="135826" cy="75487"/>
          </a:xfrm>
          <a:prstGeom prst="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TextBox 1">
            <a:extLst>
              <a:ext uri="{FF2B5EF4-FFF2-40B4-BE49-F238E27FC236}">
                <a16:creationId xmlns:a16="http://schemas.microsoft.com/office/drawing/2014/main" id="{B4F83AE6-D9C6-ABCC-708F-44C88AB6B8EC}"/>
              </a:ext>
            </a:extLst>
          </p:cNvPr>
          <p:cNvSpPr txBox="1"/>
          <p:nvPr/>
        </p:nvSpPr>
        <p:spPr>
          <a:xfrm>
            <a:off x="6838544" y="2729433"/>
            <a:ext cx="5048655" cy="2585323"/>
          </a:xfrm>
          <a:prstGeom prst="rect">
            <a:avLst/>
          </a:prstGeom>
          <a:noFill/>
        </p:spPr>
        <p:txBody>
          <a:bodyPr wrap="square" rtlCol="0">
            <a:spAutoFit/>
          </a:bodyPr>
          <a:lstStyle/>
          <a:p>
            <a:pPr marL="342900" indent="-342900">
              <a:buFont typeface="+mj-lt"/>
              <a:buAutoNum type="arabicPeriod"/>
            </a:pPr>
            <a:r>
              <a:rPr lang="en-IN" b="1" dirty="0">
                <a:solidFill>
                  <a:srgbClr val="00B050"/>
                </a:solidFill>
              </a:rPr>
              <a:t>POWER SUPPLY (12 V DC)</a:t>
            </a:r>
          </a:p>
          <a:p>
            <a:pPr marL="342900" indent="-342900">
              <a:buFont typeface="+mj-lt"/>
              <a:buAutoNum type="arabicPeriod"/>
            </a:pPr>
            <a:r>
              <a:rPr lang="en-IN" b="1" dirty="0">
                <a:solidFill>
                  <a:srgbClr val="00B050"/>
                </a:solidFill>
              </a:rPr>
              <a:t>RELAY MODULE (12 V , 4 CHANNEL)</a:t>
            </a:r>
          </a:p>
          <a:p>
            <a:pPr marL="342900" indent="-342900">
              <a:buFont typeface="+mj-lt"/>
              <a:buAutoNum type="arabicPeriod"/>
            </a:pPr>
            <a:r>
              <a:rPr lang="en-IN" b="1" dirty="0">
                <a:solidFill>
                  <a:srgbClr val="00B050"/>
                </a:solidFill>
              </a:rPr>
              <a:t>MICRO-CONTROLLER(ARDUINO NANO) (OV - 5V)</a:t>
            </a:r>
          </a:p>
          <a:p>
            <a:pPr marL="342900" indent="-342900">
              <a:buFont typeface="+mj-lt"/>
              <a:buAutoNum type="arabicPeriod"/>
            </a:pPr>
            <a:r>
              <a:rPr lang="en-IN" b="1" dirty="0">
                <a:solidFill>
                  <a:srgbClr val="00B050"/>
                </a:solidFill>
              </a:rPr>
              <a:t>SOIL MOISTURE SENSOR (OV – 3.3-5 V )</a:t>
            </a:r>
          </a:p>
          <a:p>
            <a:pPr marL="342900" indent="-342900">
              <a:buFont typeface="+mj-lt"/>
              <a:buAutoNum type="arabicPeriod"/>
            </a:pPr>
            <a:r>
              <a:rPr lang="en-IN" b="1" dirty="0">
                <a:solidFill>
                  <a:srgbClr val="00B050"/>
                </a:solidFill>
              </a:rPr>
              <a:t>SOIL MOISTURE PROBES</a:t>
            </a:r>
          </a:p>
          <a:p>
            <a:pPr marL="342900" indent="-342900">
              <a:buFont typeface="+mj-lt"/>
              <a:buAutoNum type="arabicPeriod"/>
            </a:pPr>
            <a:r>
              <a:rPr lang="en-IN" b="1" dirty="0">
                <a:solidFill>
                  <a:srgbClr val="00B050"/>
                </a:solidFill>
              </a:rPr>
              <a:t>PLANTS</a:t>
            </a:r>
          </a:p>
          <a:p>
            <a:pPr marL="342900" indent="-342900">
              <a:buFont typeface="+mj-lt"/>
              <a:buAutoNum type="arabicPeriod"/>
            </a:pPr>
            <a:r>
              <a:rPr lang="en-IN" b="1" dirty="0">
                <a:solidFill>
                  <a:srgbClr val="00B050"/>
                </a:solidFill>
              </a:rPr>
              <a:t>WATER PUMP (18 WATT)</a:t>
            </a:r>
          </a:p>
          <a:p>
            <a:pPr marL="342900" indent="-342900">
              <a:buFont typeface="+mj-lt"/>
              <a:buAutoNum type="arabicPeriod"/>
            </a:pPr>
            <a:r>
              <a:rPr lang="en-IN" b="1" dirty="0">
                <a:solidFill>
                  <a:srgbClr val="00B050"/>
                </a:solidFill>
              </a:rPr>
              <a:t>WATER CONTAINER (15 LTRS)</a:t>
            </a:r>
          </a:p>
        </p:txBody>
      </p:sp>
    </p:spTree>
    <p:extLst>
      <p:ext uri="{BB962C8B-B14F-4D97-AF65-F5344CB8AC3E}">
        <p14:creationId xmlns:p14="http://schemas.microsoft.com/office/powerpoint/2010/main" val="27019101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9" presetClass="entr" presetSubtype="0" decel="100000" fill="hold" grpId="0" nodeType="clickEffect">
                                  <p:stCondLst>
                                    <p:cond delay="0"/>
                                  </p:stCondLst>
                                  <p:iterate type="wd">
                                    <p:tmPct val="10000"/>
                                  </p:iterate>
                                  <p:childTnLst>
                                    <p:set>
                                      <p:cBhvr>
                                        <p:cTn id="11" dur="1" fill="hold">
                                          <p:stCondLst>
                                            <p:cond delay="0"/>
                                          </p:stCondLst>
                                        </p:cTn>
                                        <p:tgtEl>
                                          <p:spTgt spid="2"/>
                                        </p:tgtEl>
                                        <p:attrNameLst>
                                          <p:attrName>style.visibility</p:attrName>
                                        </p:attrNameLst>
                                      </p:cBhvr>
                                      <p:to>
                                        <p:strVal val="visible"/>
                                      </p:to>
                                    </p:set>
                                    <p:anim calcmode="lin" valueType="num">
                                      <p:cBhvr>
                                        <p:cTn id="12" dur="1000" fill="hold"/>
                                        <p:tgtEl>
                                          <p:spTgt spid="2"/>
                                        </p:tgtEl>
                                        <p:attrNameLst>
                                          <p:attrName>ppt_w</p:attrName>
                                        </p:attrNameLst>
                                      </p:cBhvr>
                                      <p:tavLst>
                                        <p:tav tm="0">
                                          <p:val>
                                            <p:fltVal val="0"/>
                                          </p:val>
                                        </p:tav>
                                        <p:tav tm="100000">
                                          <p:val>
                                            <p:strVal val="#ppt_w"/>
                                          </p:val>
                                        </p:tav>
                                      </p:tavLst>
                                    </p:anim>
                                    <p:anim calcmode="lin" valueType="num">
                                      <p:cBhvr>
                                        <p:cTn id="13" dur="1000" fill="hold"/>
                                        <p:tgtEl>
                                          <p:spTgt spid="2"/>
                                        </p:tgtEl>
                                        <p:attrNameLst>
                                          <p:attrName>ppt_h</p:attrName>
                                        </p:attrNameLst>
                                      </p:cBhvr>
                                      <p:tavLst>
                                        <p:tav tm="0">
                                          <p:val>
                                            <p:fltVal val="0"/>
                                          </p:val>
                                        </p:tav>
                                        <p:tav tm="100000">
                                          <p:val>
                                            <p:strVal val="#ppt_h"/>
                                          </p:val>
                                        </p:tav>
                                      </p:tavLst>
                                    </p:anim>
                                    <p:anim calcmode="lin" valueType="num">
                                      <p:cBhvr>
                                        <p:cTn id="14" dur="1000" fill="hold"/>
                                        <p:tgtEl>
                                          <p:spTgt spid="2"/>
                                        </p:tgtEl>
                                        <p:attrNameLst>
                                          <p:attrName>style.rotation</p:attrName>
                                        </p:attrNameLst>
                                      </p:cBhvr>
                                      <p:tavLst>
                                        <p:tav tm="0">
                                          <p:val>
                                            <p:fltVal val="360"/>
                                          </p:val>
                                        </p:tav>
                                        <p:tav tm="100000">
                                          <p:val>
                                            <p:fltVal val="0"/>
                                          </p:val>
                                        </p:tav>
                                      </p:tavLst>
                                    </p:anim>
                                    <p:animEffect transition="in" filter="fade">
                                      <p:cBhvr>
                                        <p:cTn id="15" dur="10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50" presetClass="entr" presetSubtype="0" decel="100000" fill="hold" nodeType="clickEffect">
                                  <p:stCondLst>
                                    <p:cond delay="0"/>
                                  </p:stCondLst>
                                  <p:childTnLst>
                                    <p:set>
                                      <p:cBhvr>
                                        <p:cTn id="19" dur="1" fill="hold">
                                          <p:stCondLst>
                                            <p:cond delay="0"/>
                                          </p:stCondLst>
                                        </p:cTn>
                                        <p:tgtEl>
                                          <p:spTgt spid="4"/>
                                        </p:tgtEl>
                                        <p:attrNameLst>
                                          <p:attrName>style.visibility</p:attrName>
                                        </p:attrNameLst>
                                      </p:cBhvr>
                                      <p:to>
                                        <p:strVal val="visible"/>
                                      </p:to>
                                    </p:set>
                                    <p:anim calcmode="lin" valueType="num">
                                      <p:cBhvr>
                                        <p:cTn id="20" dur="1000" fill="hold"/>
                                        <p:tgtEl>
                                          <p:spTgt spid="4"/>
                                        </p:tgtEl>
                                        <p:attrNameLst>
                                          <p:attrName>ppt_w</p:attrName>
                                        </p:attrNameLst>
                                      </p:cBhvr>
                                      <p:tavLst>
                                        <p:tav tm="0">
                                          <p:val>
                                            <p:strVal val="#ppt_w+.3"/>
                                          </p:val>
                                        </p:tav>
                                        <p:tav tm="100000">
                                          <p:val>
                                            <p:strVal val="#ppt_w"/>
                                          </p:val>
                                        </p:tav>
                                      </p:tavLst>
                                    </p:anim>
                                    <p:anim calcmode="lin" valueType="num">
                                      <p:cBhvr>
                                        <p:cTn id="21" dur="1000" fill="hold"/>
                                        <p:tgtEl>
                                          <p:spTgt spid="4"/>
                                        </p:tgtEl>
                                        <p:attrNameLst>
                                          <p:attrName>ppt_h</p:attrName>
                                        </p:attrNameLst>
                                      </p:cBhvr>
                                      <p:tavLst>
                                        <p:tav tm="0">
                                          <p:val>
                                            <p:strVal val="#ppt_h"/>
                                          </p:val>
                                        </p:tav>
                                        <p:tav tm="100000">
                                          <p:val>
                                            <p:strVal val="#ppt_h"/>
                                          </p:val>
                                        </p:tav>
                                      </p:tavLst>
                                    </p:anim>
                                    <p:animEffect transition="in" filter="fade">
                                      <p:cBhvr>
                                        <p:cTn id="22" dur="10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3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p:cTn id="27" dur="1000" fill="hold"/>
                                        <p:tgtEl>
                                          <p:spTgt spid="8"/>
                                        </p:tgtEl>
                                        <p:attrNameLst>
                                          <p:attrName>ppt_w</p:attrName>
                                        </p:attrNameLst>
                                      </p:cBhvr>
                                      <p:tavLst>
                                        <p:tav tm="0">
                                          <p:val>
                                            <p:fltVal val="0"/>
                                          </p:val>
                                        </p:tav>
                                        <p:tav tm="100000">
                                          <p:val>
                                            <p:strVal val="#ppt_w"/>
                                          </p:val>
                                        </p:tav>
                                      </p:tavLst>
                                    </p:anim>
                                    <p:anim calcmode="lin" valueType="num">
                                      <p:cBhvr>
                                        <p:cTn id="28" dur="1000" fill="hold"/>
                                        <p:tgtEl>
                                          <p:spTgt spid="8"/>
                                        </p:tgtEl>
                                        <p:attrNameLst>
                                          <p:attrName>ppt_h</p:attrName>
                                        </p:attrNameLst>
                                      </p:cBhvr>
                                      <p:tavLst>
                                        <p:tav tm="0">
                                          <p:val>
                                            <p:fltVal val="0"/>
                                          </p:val>
                                        </p:tav>
                                        <p:tav tm="100000">
                                          <p:val>
                                            <p:strVal val="#ppt_h"/>
                                          </p:val>
                                        </p:tav>
                                      </p:tavLst>
                                    </p:anim>
                                    <p:anim calcmode="lin" valueType="num">
                                      <p:cBhvr>
                                        <p:cTn id="29" dur="1000" fill="hold"/>
                                        <p:tgtEl>
                                          <p:spTgt spid="8"/>
                                        </p:tgtEl>
                                        <p:attrNameLst>
                                          <p:attrName>style.rotation</p:attrName>
                                        </p:attrNameLst>
                                      </p:cBhvr>
                                      <p:tavLst>
                                        <p:tav tm="0">
                                          <p:val>
                                            <p:fltVal val="90"/>
                                          </p:val>
                                        </p:tav>
                                        <p:tav tm="100000">
                                          <p:val>
                                            <p:fltVal val="0"/>
                                          </p:val>
                                        </p:tav>
                                      </p:tavLst>
                                    </p:anim>
                                    <p:animEffect transition="in" filter="fade">
                                      <p:cBhvr>
                                        <p:cTn id="30" dur="1000"/>
                                        <p:tgtEl>
                                          <p:spTgt spid="8"/>
                                        </p:tgtEl>
                                      </p:cBhvr>
                                    </p:animEffect>
                                  </p:childTnLst>
                                </p:cTn>
                              </p:par>
                            </p:childTnLst>
                          </p:cTn>
                        </p:par>
                      </p:childTnLst>
                    </p:cTn>
                  </p:par>
                  <p:par>
                    <p:cTn id="31" fill="hold">
                      <p:stCondLst>
                        <p:cond delay="indefinite"/>
                      </p:stCondLst>
                      <p:childTnLst>
                        <p:par>
                          <p:cTn id="32" fill="hold">
                            <p:stCondLst>
                              <p:cond delay="0"/>
                            </p:stCondLst>
                            <p:childTnLst>
                              <p:par>
                                <p:cTn id="33" presetID="63" presetClass="path" presetSubtype="0" accel="50000" decel="50000" fill="hold" grpId="1" nodeType="clickEffect">
                                  <p:stCondLst>
                                    <p:cond delay="0"/>
                                  </p:stCondLst>
                                  <p:childTnLst>
                                    <p:animMotion origin="layout" path="M -0.00261 0.01343 L 0.01497 -0.04606 " pathEditMode="relative" rAng="0" ptsTypes="AA">
                                      <p:cBhvr>
                                        <p:cTn id="34" dur="2000" fill="hold"/>
                                        <p:tgtEl>
                                          <p:spTgt spid="8"/>
                                        </p:tgtEl>
                                        <p:attrNameLst>
                                          <p:attrName>ppt_x</p:attrName>
                                          <p:attrName>ppt_y</p:attrName>
                                        </p:attrNameLst>
                                      </p:cBhvr>
                                      <p:rCtr x="872" y="-2986"/>
                                    </p:animMotion>
                                  </p:childTnLst>
                                </p:cTn>
                              </p:par>
                            </p:childTnLst>
                          </p:cTn>
                        </p:par>
                      </p:childTnLst>
                    </p:cTn>
                  </p:par>
                  <p:par>
                    <p:cTn id="35" fill="hold">
                      <p:stCondLst>
                        <p:cond delay="indefinite"/>
                      </p:stCondLst>
                      <p:childTnLst>
                        <p:par>
                          <p:cTn id="36" fill="hold">
                            <p:stCondLst>
                              <p:cond delay="0"/>
                            </p:stCondLst>
                            <p:childTnLst>
                              <p:par>
                                <p:cTn id="37" presetID="31" presetClass="entr" presetSubtype="0" fill="hold" grpId="0" nodeType="click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p:cTn id="39" dur="1000" fill="hold"/>
                                        <p:tgtEl>
                                          <p:spTgt spid="9"/>
                                        </p:tgtEl>
                                        <p:attrNameLst>
                                          <p:attrName>ppt_w</p:attrName>
                                        </p:attrNameLst>
                                      </p:cBhvr>
                                      <p:tavLst>
                                        <p:tav tm="0">
                                          <p:val>
                                            <p:fltVal val="0"/>
                                          </p:val>
                                        </p:tav>
                                        <p:tav tm="100000">
                                          <p:val>
                                            <p:strVal val="#ppt_w"/>
                                          </p:val>
                                        </p:tav>
                                      </p:tavLst>
                                    </p:anim>
                                    <p:anim calcmode="lin" valueType="num">
                                      <p:cBhvr>
                                        <p:cTn id="40" dur="1000" fill="hold"/>
                                        <p:tgtEl>
                                          <p:spTgt spid="9"/>
                                        </p:tgtEl>
                                        <p:attrNameLst>
                                          <p:attrName>ppt_h</p:attrName>
                                        </p:attrNameLst>
                                      </p:cBhvr>
                                      <p:tavLst>
                                        <p:tav tm="0">
                                          <p:val>
                                            <p:fltVal val="0"/>
                                          </p:val>
                                        </p:tav>
                                        <p:tav tm="100000">
                                          <p:val>
                                            <p:strVal val="#ppt_h"/>
                                          </p:val>
                                        </p:tav>
                                      </p:tavLst>
                                    </p:anim>
                                    <p:anim calcmode="lin" valueType="num">
                                      <p:cBhvr>
                                        <p:cTn id="41" dur="1000" fill="hold"/>
                                        <p:tgtEl>
                                          <p:spTgt spid="9"/>
                                        </p:tgtEl>
                                        <p:attrNameLst>
                                          <p:attrName>style.rotation</p:attrName>
                                        </p:attrNameLst>
                                      </p:cBhvr>
                                      <p:tavLst>
                                        <p:tav tm="0">
                                          <p:val>
                                            <p:fltVal val="90"/>
                                          </p:val>
                                        </p:tav>
                                        <p:tav tm="100000">
                                          <p:val>
                                            <p:fltVal val="0"/>
                                          </p:val>
                                        </p:tav>
                                      </p:tavLst>
                                    </p:anim>
                                    <p:animEffect transition="in" filter="fade">
                                      <p:cBhvr>
                                        <p:cTn id="42" dur="1000"/>
                                        <p:tgtEl>
                                          <p:spTgt spid="9"/>
                                        </p:tgtEl>
                                      </p:cBhvr>
                                    </p:animEffect>
                                  </p:childTnLst>
                                </p:cTn>
                              </p:par>
                            </p:childTnLst>
                          </p:cTn>
                        </p:par>
                      </p:childTnLst>
                    </p:cTn>
                  </p:par>
                  <p:par>
                    <p:cTn id="43" fill="hold">
                      <p:stCondLst>
                        <p:cond delay="indefinite"/>
                      </p:stCondLst>
                      <p:childTnLst>
                        <p:par>
                          <p:cTn id="44" fill="hold">
                            <p:stCondLst>
                              <p:cond delay="0"/>
                            </p:stCondLst>
                            <p:childTnLst>
                              <p:par>
                                <p:cTn id="45" presetID="63" presetClass="path" presetSubtype="0" accel="50000" decel="50000" fill="hold" grpId="1" nodeType="clickEffect">
                                  <p:stCondLst>
                                    <p:cond delay="0"/>
                                  </p:stCondLst>
                                  <p:childTnLst>
                                    <p:animMotion origin="layout" path="M -4.79167E-6 -1.48148E-6 L 0.0517 -0.00046 " pathEditMode="relative" rAng="0" ptsTypes="AA">
                                      <p:cBhvr>
                                        <p:cTn id="46" dur="2000" fill="hold"/>
                                        <p:tgtEl>
                                          <p:spTgt spid="9"/>
                                        </p:tgtEl>
                                        <p:attrNameLst>
                                          <p:attrName>ppt_x</p:attrName>
                                          <p:attrName>ppt_y</p:attrName>
                                        </p:attrNameLst>
                                      </p:cBhvr>
                                      <p:rCtr x="2578" y="-23"/>
                                    </p:animMotion>
                                  </p:childTnLst>
                                </p:cTn>
                              </p:par>
                            </p:childTnLst>
                          </p:cTn>
                        </p:par>
                      </p:childTnLst>
                    </p:cTn>
                  </p:par>
                  <p:par>
                    <p:cTn id="47" fill="hold">
                      <p:stCondLst>
                        <p:cond delay="indefinite"/>
                      </p:stCondLst>
                      <p:childTnLst>
                        <p:par>
                          <p:cTn id="48" fill="hold">
                            <p:stCondLst>
                              <p:cond delay="0"/>
                            </p:stCondLst>
                            <p:childTnLst>
                              <p:par>
                                <p:cTn id="49" presetID="31" presetClass="entr" presetSubtype="0" fill="hold" grpId="0" nodeType="clickEffect">
                                  <p:stCondLst>
                                    <p:cond delay="0"/>
                                  </p:stCondLst>
                                  <p:childTnLst>
                                    <p:set>
                                      <p:cBhvr>
                                        <p:cTn id="50" dur="1" fill="hold">
                                          <p:stCondLst>
                                            <p:cond delay="0"/>
                                          </p:stCondLst>
                                        </p:cTn>
                                        <p:tgtEl>
                                          <p:spTgt spid="11"/>
                                        </p:tgtEl>
                                        <p:attrNameLst>
                                          <p:attrName>style.visibility</p:attrName>
                                        </p:attrNameLst>
                                      </p:cBhvr>
                                      <p:to>
                                        <p:strVal val="visible"/>
                                      </p:to>
                                    </p:set>
                                    <p:anim calcmode="lin" valueType="num">
                                      <p:cBhvr>
                                        <p:cTn id="51" dur="1000" fill="hold"/>
                                        <p:tgtEl>
                                          <p:spTgt spid="11"/>
                                        </p:tgtEl>
                                        <p:attrNameLst>
                                          <p:attrName>ppt_w</p:attrName>
                                        </p:attrNameLst>
                                      </p:cBhvr>
                                      <p:tavLst>
                                        <p:tav tm="0">
                                          <p:val>
                                            <p:fltVal val="0"/>
                                          </p:val>
                                        </p:tav>
                                        <p:tav tm="100000">
                                          <p:val>
                                            <p:strVal val="#ppt_w"/>
                                          </p:val>
                                        </p:tav>
                                      </p:tavLst>
                                    </p:anim>
                                    <p:anim calcmode="lin" valueType="num">
                                      <p:cBhvr>
                                        <p:cTn id="52" dur="1000" fill="hold"/>
                                        <p:tgtEl>
                                          <p:spTgt spid="11"/>
                                        </p:tgtEl>
                                        <p:attrNameLst>
                                          <p:attrName>ppt_h</p:attrName>
                                        </p:attrNameLst>
                                      </p:cBhvr>
                                      <p:tavLst>
                                        <p:tav tm="0">
                                          <p:val>
                                            <p:fltVal val="0"/>
                                          </p:val>
                                        </p:tav>
                                        <p:tav tm="100000">
                                          <p:val>
                                            <p:strVal val="#ppt_h"/>
                                          </p:val>
                                        </p:tav>
                                      </p:tavLst>
                                    </p:anim>
                                    <p:anim calcmode="lin" valueType="num">
                                      <p:cBhvr>
                                        <p:cTn id="53" dur="1000" fill="hold"/>
                                        <p:tgtEl>
                                          <p:spTgt spid="11"/>
                                        </p:tgtEl>
                                        <p:attrNameLst>
                                          <p:attrName>style.rotation</p:attrName>
                                        </p:attrNameLst>
                                      </p:cBhvr>
                                      <p:tavLst>
                                        <p:tav tm="0">
                                          <p:val>
                                            <p:fltVal val="90"/>
                                          </p:val>
                                        </p:tav>
                                        <p:tav tm="100000">
                                          <p:val>
                                            <p:fltVal val="0"/>
                                          </p:val>
                                        </p:tav>
                                      </p:tavLst>
                                    </p:anim>
                                    <p:animEffect transition="in" filter="fade">
                                      <p:cBhvr>
                                        <p:cTn id="54" dur="1000"/>
                                        <p:tgtEl>
                                          <p:spTgt spid="11"/>
                                        </p:tgtEl>
                                      </p:cBhvr>
                                    </p:animEffect>
                                  </p:childTnLst>
                                </p:cTn>
                              </p:par>
                            </p:childTnLst>
                          </p:cTn>
                        </p:par>
                      </p:childTnLst>
                    </p:cTn>
                  </p:par>
                  <p:par>
                    <p:cTn id="55" fill="hold">
                      <p:stCondLst>
                        <p:cond delay="indefinite"/>
                      </p:stCondLst>
                      <p:childTnLst>
                        <p:par>
                          <p:cTn id="56" fill="hold">
                            <p:stCondLst>
                              <p:cond delay="0"/>
                            </p:stCondLst>
                            <p:childTnLst>
                              <p:par>
                                <p:cTn id="57" presetID="42" presetClass="path" presetSubtype="0" accel="50000" decel="50000" fill="hold" grpId="1" nodeType="clickEffect">
                                  <p:stCondLst>
                                    <p:cond delay="0"/>
                                  </p:stCondLst>
                                  <p:childTnLst>
                                    <p:animMotion origin="layout" path="M 3.33333E-6 -7.40741E-7 L 3.33333E-6 0.03495 " pathEditMode="relative" rAng="0" ptsTypes="AA">
                                      <p:cBhvr>
                                        <p:cTn id="58" dur="2000" fill="hold"/>
                                        <p:tgtEl>
                                          <p:spTgt spid="11"/>
                                        </p:tgtEl>
                                        <p:attrNameLst>
                                          <p:attrName>ppt_x</p:attrName>
                                          <p:attrName>ppt_y</p:attrName>
                                        </p:attrNameLst>
                                      </p:cBhvr>
                                      <p:rCtr x="0" y="1736"/>
                                    </p:animMotion>
                                  </p:childTnLst>
                                </p:cTn>
                              </p:par>
                            </p:childTnLst>
                          </p:cTn>
                        </p:par>
                      </p:childTnLst>
                    </p:cTn>
                  </p:par>
                  <p:par>
                    <p:cTn id="59" fill="hold">
                      <p:stCondLst>
                        <p:cond delay="indefinite"/>
                      </p:stCondLst>
                      <p:childTnLst>
                        <p:par>
                          <p:cTn id="60" fill="hold">
                            <p:stCondLst>
                              <p:cond delay="0"/>
                            </p:stCondLst>
                            <p:childTnLst>
                              <p:par>
                                <p:cTn id="61" presetID="31" presetClass="entr" presetSubtype="0" fill="hold" grpId="0" nodeType="clickEffect">
                                  <p:stCondLst>
                                    <p:cond delay="0"/>
                                  </p:stCondLst>
                                  <p:childTnLst>
                                    <p:set>
                                      <p:cBhvr>
                                        <p:cTn id="62" dur="1" fill="hold">
                                          <p:stCondLst>
                                            <p:cond delay="0"/>
                                          </p:stCondLst>
                                        </p:cTn>
                                        <p:tgtEl>
                                          <p:spTgt spid="12"/>
                                        </p:tgtEl>
                                        <p:attrNameLst>
                                          <p:attrName>style.visibility</p:attrName>
                                        </p:attrNameLst>
                                      </p:cBhvr>
                                      <p:to>
                                        <p:strVal val="visible"/>
                                      </p:to>
                                    </p:set>
                                    <p:anim calcmode="lin" valueType="num">
                                      <p:cBhvr>
                                        <p:cTn id="63" dur="1000" fill="hold"/>
                                        <p:tgtEl>
                                          <p:spTgt spid="12"/>
                                        </p:tgtEl>
                                        <p:attrNameLst>
                                          <p:attrName>ppt_w</p:attrName>
                                        </p:attrNameLst>
                                      </p:cBhvr>
                                      <p:tavLst>
                                        <p:tav tm="0">
                                          <p:val>
                                            <p:fltVal val="0"/>
                                          </p:val>
                                        </p:tav>
                                        <p:tav tm="100000">
                                          <p:val>
                                            <p:strVal val="#ppt_w"/>
                                          </p:val>
                                        </p:tav>
                                      </p:tavLst>
                                    </p:anim>
                                    <p:anim calcmode="lin" valueType="num">
                                      <p:cBhvr>
                                        <p:cTn id="64" dur="1000" fill="hold"/>
                                        <p:tgtEl>
                                          <p:spTgt spid="12"/>
                                        </p:tgtEl>
                                        <p:attrNameLst>
                                          <p:attrName>ppt_h</p:attrName>
                                        </p:attrNameLst>
                                      </p:cBhvr>
                                      <p:tavLst>
                                        <p:tav tm="0">
                                          <p:val>
                                            <p:fltVal val="0"/>
                                          </p:val>
                                        </p:tav>
                                        <p:tav tm="100000">
                                          <p:val>
                                            <p:strVal val="#ppt_h"/>
                                          </p:val>
                                        </p:tav>
                                      </p:tavLst>
                                    </p:anim>
                                    <p:anim calcmode="lin" valueType="num">
                                      <p:cBhvr>
                                        <p:cTn id="65" dur="1000" fill="hold"/>
                                        <p:tgtEl>
                                          <p:spTgt spid="12"/>
                                        </p:tgtEl>
                                        <p:attrNameLst>
                                          <p:attrName>style.rotation</p:attrName>
                                        </p:attrNameLst>
                                      </p:cBhvr>
                                      <p:tavLst>
                                        <p:tav tm="0">
                                          <p:val>
                                            <p:fltVal val="90"/>
                                          </p:val>
                                        </p:tav>
                                        <p:tav tm="100000">
                                          <p:val>
                                            <p:fltVal val="0"/>
                                          </p:val>
                                        </p:tav>
                                      </p:tavLst>
                                    </p:anim>
                                    <p:animEffect transition="in" filter="fade">
                                      <p:cBhvr>
                                        <p:cTn id="66" dur="1000"/>
                                        <p:tgtEl>
                                          <p:spTgt spid="12"/>
                                        </p:tgtEl>
                                      </p:cBhvr>
                                    </p:animEffect>
                                  </p:childTnLst>
                                </p:cTn>
                              </p:par>
                            </p:childTnLst>
                          </p:cTn>
                        </p:par>
                      </p:childTnLst>
                    </p:cTn>
                  </p:par>
                  <p:par>
                    <p:cTn id="67" fill="hold">
                      <p:stCondLst>
                        <p:cond delay="indefinite"/>
                      </p:stCondLst>
                      <p:childTnLst>
                        <p:par>
                          <p:cTn id="68" fill="hold">
                            <p:stCondLst>
                              <p:cond delay="0"/>
                            </p:stCondLst>
                            <p:childTnLst>
                              <p:par>
                                <p:cTn id="69" presetID="42" presetClass="path" presetSubtype="0" accel="50000" decel="50000" fill="hold" grpId="1" nodeType="clickEffect">
                                  <p:stCondLst>
                                    <p:cond delay="0"/>
                                  </p:stCondLst>
                                  <p:childTnLst>
                                    <p:animMotion origin="layout" path="M -3.54167E-6 -4.07407E-6 L 0.00026 0.0463 " pathEditMode="relative" rAng="0" ptsTypes="AA">
                                      <p:cBhvr>
                                        <p:cTn id="70" dur="2000" fill="hold"/>
                                        <p:tgtEl>
                                          <p:spTgt spid="12"/>
                                        </p:tgtEl>
                                        <p:attrNameLst>
                                          <p:attrName>ppt_x</p:attrName>
                                          <p:attrName>ppt_y</p:attrName>
                                        </p:attrNameLst>
                                      </p:cBhvr>
                                      <p:rCtr x="13" y="2315"/>
                                    </p:animMotion>
                                  </p:childTnLst>
                                </p:cTn>
                              </p:par>
                            </p:childTnLst>
                          </p:cTn>
                        </p:par>
                      </p:childTnLst>
                    </p:cTn>
                  </p:par>
                  <p:par>
                    <p:cTn id="71" fill="hold">
                      <p:stCondLst>
                        <p:cond delay="indefinite"/>
                      </p:stCondLst>
                      <p:childTnLst>
                        <p:par>
                          <p:cTn id="72" fill="hold">
                            <p:stCondLst>
                              <p:cond delay="0"/>
                            </p:stCondLst>
                            <p:childTnLst>
                              <p:par>
                                <p:cTn id="73" presetID="31" presetClass="entr" presetSubtype="0" fill="hold" grpId="0" nodeType="clickEffect">
                                  <p:stCondLst>
                                    <p:cond delay="0"/>
                                  </p:stCondLst>
                                  <p:childTnLst>
                                    <p:set>
                                      <p:cBhvr>
                                        <p:cTn id="74" dur="1" fill="hold">
                                          <p:stCondLst>
                                            <p:cond delay="0"/>
                                          </p:stCondLst>
                                        </p:cTn>
                                        <p:tgtEl>
                                          <p:spTgt spid="13"/>
                                        </p:tgtEl>
                                        <p:attrNameLst>
                                          <p:attrName>style.visibility</p:attrName>
                                        </p:attrNameLst>
                                      </p:cBhvr>
                                      <p:to>
                                        <p:strVal val="visible"/>
                                      </p:to>
                                    </p:set>
                                    <p:anim calcmode="lin" valueType="num">
                                      <p:cBhvr>
                                        <p:cTn id="75" dur="1000" fill="hold"/>
                                        <p:tgtEl>
                                          <p:spTgt spid="13"/>
                                        </p:tgtEl>
                                        <p:attrNameLst>
                                          <p:attrName>ppt_w</p:attrName>
                                        </p:attrNameLst>
                                      </p:cBhvr>
                                      <p:tavLst>
                                        <p:tav tm="0">
                                          <p:val>
                                            <p:fltVal val="0"/>
                                          </p:val>
                                        </p:tav>
                                        <p:tav tm="100000">
                                          <p:val>
                                            <p:strVal val="#ppt_w"/>
                                          </p:val>
                                        </p:tav>
                                      </p:tavLst>
                                    </p:anim>
                                    <p:anim calcmode="lin" valueType="num">
                                      <p:cBhvr>
                                        <p:cTn id="76" dur="1000" fill="hold"/>
                                        <p:tgtEl>
                                          <p:spTgt spid="13"/>
                                        </p:tgtEl>
                                        <p:attrNameLst>
                                          <p:attrName>ppt_h</p:attrName>
                                        </p:attrNameLst>
                                      </p:cBhvr>
                                      <p:tavLst>
                                        <p:tav tm="0">
                                          <p:val>
                                            <p:fltVal val="0"/>
                                          </p:val>
                                        </p:tav>
                                        <p:tav tm="100000">
                                          <p:val>
                                            <p:strVal val="#ppt_h"/>
                                          </p:val>
                                        </p:tav>
                                      </p:tavLst>
                                    </p:anim>
                                    <p:anim calcmode="lin" valueType="num">
                                      <p:cBhvr>
                                        <p:cTn id="77" dur="1000" fill="hold"/>
                                        <p:tgtEl>
                                          <p:spTgt spid="13"/>
                                        </p:tgtEl>
                                        <p:attrNameLst>
                                          <p:attrName>style.rotation</p:attrName>
                                        </p:attrNameLst>
                                      </p:cBhvr>
                                      <p:tavLst>
                                        <p:tav tm="0">
                                          <p:val>
                                            <p:fltVal val="90"/>
                                          </p:val>
                                        </p:tav>
                                        <p:tav tm="100000">
                                          <p:val>
                                            <p:fltVal val="0"/>
                                          </p:val>
                                        </p:tav>
                                      </p:tavLst>
                                    </p:anim>
                                    <p:animEffect transition="in" filter="fade">
                                      <p:cBhvr>
                                        <p:cTn id="78" dur="1000"/>
                                        <p:tgtEl>
                                          <p:spTgt spid="13"/>
                                        </p:tgtEl>
                                      </p:cBhvr>
                                    </p:animEffect>
                                  </p:childTnLst>
                                </p:cTn>
                              </p:par>
                            </p:childTnLst>
                          </p:cTn>
                        </p:par>
                      </p:childTnLst>
                    </p:cTn>
                  </p:par>
                  <p:par>
                    <p:cTn id="79" fill="hold">
                      <p:stCondLst>
                        <p:cond delay="indefinite"/>
                      </p:stCondLst>
                      <p:childTnLst>
                        <p:par>
                          <p:cTn id="80" fill="hold">
                            <p:stCondLst>
                              <p:cond delay="0"/>
                            </p:stCondLst>
                            <p:childTnLst>
                              <p:par>
                                <p:cTn id="81" presetID="42" presetClass="path" presetSubtype="0" accel="50000" decel="50000" fill="hold" grpId="1" nodeType="clickEffect">
                                  <p:stCondLst>
                                    <p:cond delay="0"/>
                                  </p:stCondLst>
                                  <p:childTnLst>
                                    <p:animMotion origin="layout" path="M 2.08333E-6 -2.59259E-6 L -0.04232 -2.59259E-6 " pathEditMode="relative" rAng="0" ptsTypes="AA">
                                      <p:cBhvr>
                                        <p:cTn id="82" dur="2000" fill="hold"/>
                                        <p:tgtEl>
                                          <p:spTgt spid="13"/>
                                        </p:tgtEl>
                                        <p:attrNameLst>
                                          <p:attrName>ppt_x</p:attrName>
                                          <p:attrName>ppt_y</p:attrName>
                                        </p:attrNameLst>
                                      </p:cBhvr>
                                      <p:rCtr x="-2122" y="0"/>
                                    </p:animMotion>
                                  </p:childTnLst>
                                </p:cTn>
                              </p:par>
                            </p:childTnLst>
                          </p:cTn>
                        </p:par>
                      </p:childTnLst>
                    </p:cTn>
                  </p:par>
                  <p:par>
                    <p:cTn id="83" fill="hold">
                      <p:stCondLst>
                        <p:cond delay="indefinite"/>
                      </p:stCondLst>
                      <p:childTnLst>
                        <p:par>
                          <p:cTn id="84" fill="hold">
                            <p:stCondLst>
                              <p:cond delay="0"/>
                            </p:stCondLst>
                            <p:childTnLst>
                              <p:par>
                                <p:cTn id="85" presetID="31" presetClass="entr" presetSubtype="0" fill="hold" grpId="0" nodeType="clickEffect">
                                  <p:stCondLst>
                                    <p:cond delay="0"/>
                                  </p:stCondLst>
                                  <p:childTnLst>
                                    <p:set>
                                      <p:cBhvr>
                                        <p:cTn id="86" dur="1" fill="hold">
                                          <p:stCondLst>
                                            <p:cond delay="0"/>
                                          </p:stCondLst>
                                        </p:cTn>
                                        <p:tgtEl>
                                          <p:spTgt spid="22"/>
                                        </p:tgtEl>
                                        <p:attrNameLst>
                                          <p:attrName>style.visibility</p:attrName>
                                        </p:attrNameLst>
                                      </p:cBhvr>
                                      <p:to>
                                        <p:strVal val="visible"/>
                                      </p:to>
                                    </p:set>
                                    <p:anim calcmode="lin" valueType="num">
                                      <p:cBhvr>
                                        <p:cTn id="87" dur="1000" fill="hold"/>
                                        <p:tgtEl>
                                          <p:spTgt spid="22"/>
                                        </p:tgtEl>
                                        <p:attrNameLst>
                                          <p:attrName>ppt_w</p:attrName>
                                        </p:attrNameLst>
                                      </p:cBhvr>
                                      <p:tavLst>
                                        <p:tav tm="0">
                                          <p:val>
                                            <p:fltVal val="0"/>
                                          </p:val>
                                        </p:tav>
                                        <p:tav tm="100000">
                                          <p:val>
                                            <p:strVal val="#ppt_w"/>
                                          </p:val>
                                        </p:tav>
                                      </p:tavLst>
                                    </p:anim>
                                    <p:anim calcmode="lin" valueType="num">
                                      <p:cBhvr>
                                        <p:cTn id="88" dur="1000" fill="hold"/>
                                        <p:tgtEl>
                                          <p:spTgt spid="22"/>
                                        </p:tgtEl>
                                        <p:attrNameLst>
                                          <p:attrName>ppt_h</p:attrName>
                                        </p:attrNameLst>
                                      </p:cBhvr>
                                      <p:tavLst>
                                        <p:tav tm="0">
                                          <p:val>
                                            <p:fltVal val="0"/>
                                          </p:val>
                                        </p:tav>
                                        <p:tav tm="100000">
                                          <p:val>
                                            <p:strVal val="#ppt_h"/>
                                          </p:val>
                                        </p:tav>
                                      </p:tavLst>
                                    </p:anim>
                                    <p:anim calcmode="lin" valueType="num">
                                      <p:cBhvr>
                                        <p:cTn id="89" dur="1000" fill="hold"/>
                                        <p:tgtEl>
                                          <p:spTgt spid="22"/>
                                        </p:tgtEl>
                                        <p:attrNameLst>
                                          <p:attrName>style.rotation</p:attrName>
                                        </p:attrNameLst>
                                      </p:cBhvr>
                                      <p:tavLst>
                                        <p:tav tm="0">
                                          <p:val>
                                            <p:fltVal val="90"/>
                                          </p:val>
                                        </p:tav>
                                        <p:tav tm="100000">
                                          <p:val>
                                            <p:fltVal val="0"/>
                                          </p:val>
                                        </p:tav>
                                      </p:tavLst>
                                    </p:anim>
                                    <p:animEffect transition="in" filter="fade">
                                      <p:cBhvr>
                                        <p:cTn id="90" dur="1000"/>
                                        <p:tgtEl>
                                          <p:spTgt spid="22"/>
                                        </p:tgtEl>
                                      </p:cBhvr>
                                    </p:animEffect>
                                  </p:childTnLst>
                                </p:cTn>
                              </p:par>
                            </p:childTnLst>
                          </p:cTn>
                        </p:par>
                      </p:childTnLst>
                    </p:cTn>
                  </p:par>
                  <p:par>
                    <p:cTn id="91" fill="hold">
                      <p:stCondLst>
                        <p:cond delay="indefinite"/>
                      </p:stCondLst>
                      <p:childTnLst>
                        <p:par>
                          <p:cTn id="92" fill="hold">
                            <p:stCondLst>
                              <p:cond delay="0"/>
                            </p:stCondLst>
                            <p:childTnLst>
                              <p:par>
                                <p:cTn id="93" presetID="42" presetClass="path" presetSubtype="0" accel="50000" decel="50000" fill="hold" grpId="1" nodeType="clickEffect">
                                  <p:stCondLst>
                                    <p:cond delay="0"/>
                                  </p:stCondLst>
                                  <p:childTnLst>
                                    <p:animMotion origin="layout" path="M 3.95833E-6 -4.44444E-6 L 0.00026 0.0463 " pathEditMode="relative" rAng="0" ptsTypes="AA">
                                      <p:cBhvr>
                                        <p:cTn id="94" dur="2000" fill="hold"/>
                                        <p:tgtEl>
                                          <p:spTgt spid="22"/>
                                        </p:tgtEl>
                                        <p:attrNameLst>
                                          <p:attrName>ppt_x</p:attrName>
                                          <p:attrName>ppt_y</p:attrName>
                                        </p:attrNameLst>
                                      </p:cBhvr>
                                      <p:rCtr x="13" y="2315"/>
                                    </p:animMotion>
                                  </p:childTnLst>
                                </p:cTn>
                              </p:par>
                            </p:childTnLst>
                          </p:cTn>
                        </p:par>
                      </p:childTnLst>
                    </p:cTn>
                  </p:par>
                  <p:par>
                    <p:cTn id="95" fill="hold">
                      <p:stCondLst>
                        <p:cond delay="indefinite"/>
                      </p:stCondLst>
                      <p:childTnLst>
                        <p:par>
                          <p:cTn id="96" fill="hold">
                            <p:stCondLst>
                              <p:cond delay="0"/>
                            </p:stCondLst>
                            <p:childTnLst>
                              <p:par>
                                <p:cTn id="97" presetID="31" presetClass="entr" presetSubtype="0" fill="hold" grpId="0" nodeType="clickEffect">
                                  <p:stCondLst>
                                    <p:cond delay="0"/>
                                  </p:stCondLst>
                                  <p:childTnLst>
                                    <p:set>
                                      <p:cBhvr>
                                        <p:cTn id="98" dur="1" fill="hold">
                                          <p:stCondLst>
                                            <p:cond delay="0"/>
                                          </p:stCondLst>
                                        </p:cTn>
                                        <p:tgtEl>
                                          <p:spTgt spid="15"/>
                                        </p:tgtEl>
                                        <p:attrNameLst>
                                          <p:attrName>style.visibility</p:attrName>
                                        </p:attrNameLst>
                                      </p:cBhvr>
                                      <p:to>
                                        <p:strVal val="visible"/>
                                      </p:to>
                                    </p:set>
                                    <p:anim calcmode="lin" valueType="num">
                                      <p:cBhvr>
                                        <p:cTn id="99" dur="1000" fill="hold"/>
                                        <p:tgtEl>
                                          <p:spTgt spid="15"/>
                                        </p:tgtEl>
                                        <p:attrNameLst>
                                          <p:attrName>ppt_w</p:attrName>
                                        </p:attrNameLst>
                                      </p:cBhvr>
                                      <p:tavLst>
                                        <p:tav tm="0">
                                          <p:val>
                                            <p:fltVal val="0"/>
                                          </p:val>
                                        </p:tav>
                                        <p:tav tm="100000">
                                          <p:val>
                                            <p:strVal val="#ppt_w"/>
                                          </p:val>
                                        </p:tav>
                                      </p:tavLst>
                                    </p:anim>
                                    <p:anim calcmode="lin" valueType="num">
                                      <p:cBhvr>
                                        <p:cTn id="100" dur="1000" fill="hold"/>
                                        <p:tgtEl>
                                          <p:spTgt spid="15"/>
                                        </p:tgtEl>
                                        <p:attrNameLst>
                                          <p:attrName>ppt_h</p:attrName>
                                        </p:attrNameLst>
                                      </p:cBhvr>
                                      <p:tavLst>
                                        <p:tav tm="0">
                                          <p:val>
                                            <p:fltVal val="0"/>
                                          </p:val>
                                        </p:tav>
                                        <p:tav tm="100000">
                                          <p:val>
                                            <p:strVal val="#ppt_h"/>
                                          </p:val>
                                        </p:tav>
                                      </p:tavLst>
                                    </p:anim>
                                    <p:anim calcmode="lin" valueType="num">
                                      <p:cBhvr>
                                        <p:cTn id="101" dur="1000" fill="hold"/>
                                        <p:tgtEl>
                                          <p:spTgt spid="15"/>
                                        </p:tgtEl>
                                        <p:attrNameLst>
                                          <p:attrName>style.rotation</p:attrName>
                                        </p:attrNameLst>
                                      </p:cBhvr>
                                      <p:tavLst>
                                        <p:tav tm="0">
                                          <p:val>
                                            <p:fltVal val="90"/>
                                          </p:val>
                                        </p:tav>
                                        <p:tav tm="100000">
                                          <p:val>
                                            <p:fltVal val="0"/>
                                          </p:val>
                                        </p:tav>
                                      </p:tavLst>
                                    </p:anim>
                                    <p:animEffect transition="in" filter="fade">
                                      <p:cBhvr>
                                        <p:cTn id="102" dur="1000"/>
                                        <p:tgtEl>
                                          <p:spTgt spid="15"/>
                                        </p:tgtEl>
                                      </p:cBhvr>
                                    </p:animEffect>
                                  </p:childTnLst>
                                </p:cTn>
                              </p:par>
                            </p:childTnLst>
                          </p:cTn>
                        </p:par>
                      </p:childTnLst>
                    </p:cTn>
                  </p:par>
                  <p:par>
                    <p:cTn id="103" fill="hold">
                      <p:stCondLst>
                        <p:cond delay="indefinite"/>
                      </p:stCondLst>
                      <p:childTnLst>
                        <p:par>
                          <p:cTn id="104" fill="hold">
                            <p:stCondLst>
                              <p:cond delay="0"/>
                            </p:stCondLst>
                            <p:childTnLst>
                              <p:par>
                                <p:cTn id="105" presetID="42" presetClass="path" presetSubtype="0" accel="50000" decel="50000" fill="hold" grpId="1" nodeType="clickEffect">
                                  <p:stCondLst>
                                    <p:cond delay="0"/>
                                  </p:stCondLst>
                                  <p:childTnLst>
                                    <p:animMotion origin="layout" path="M -2.5E-6 -4.81481E-6 L -0.22317 0.0007 " pathEditMode="relative" rAng="0" ptsTypes="AA">
                                      <p:cBhvr>
                                        <p:cTn id="106" dur="2000" fill="hold"/>
                                        <p:tgtEl>
                                          <p:spTgt spid="15"/>
                                        </p:tgtEl>
                                        <p:attrNameLst>
                                          <p:attrName>ppt_x</p:attrName>
                                          <p:attrName>ppt_y</p:attrName>
                                        </p:attrNameLst>
                                      </p:cBhvr>
                                      <p:rCtr x="-11159" y="23"/>
                                    </p:animMotion>
                                  </p:childTnLst>
                                </p:cTn>
                              </p:par>
                            </p:childTnLst>
                          </p:cTn>
                        </p:par>
                      </p:childTnLst>
                    </p:cTn>
                  </p:par>
                  <p:par>
                    <p:cTn id="107" fill="hold">
                      <p:stCondLst>
                        <p:cond delay="indefinite"/>
                      </p:stCondLst>
                      <p:childTnLst>
                        <p:par>
                          <p:cTn id="108" fill="hold">
                            <p:stCondLst>
                              <p:cond delay="0"/>
                            </p:stCondLst>
                            <p:childTnLst>
                              <p:par>
                                <p:cTn id="109" presetID="31" presetClass="entr" presetSubtype="0" fill="hold" grpId="0" nodeType="clickEffect">
                                  <p:stCondLst>
                                    <p:cond delay="0"/>
                                  </p:stCondLst>
                                  <p:childTnLst>
                                    <p:set>
                                      <p:cBhvr>
                                        <p:cTn id="110" dur="1" fill="hold">
                                          <p:stCondLst>
                                            <p:cond delay="0"/>
                                          </p:stCondLst>
                                        </p:cTn>
                                        <p:tgtEl>
                                          <p:spTgt spid="14"/>
                                        </p:tgtEl>
                                        <p:attrNameLst>
                                          <p:attrName>style.visibility</p:attrName>
                                        </p:attrNameLst>
                                      </p:cBhvr>
                                      <p:to>
                                        <p:strVal val="visible"/>
                                      </p:to>
                                    </p:set>
                                    <p:anim calcmode="lin" valueType="num">
                                      <p:cBhvr>
                                        <p:cTn id="111" dur="1000" fill="hold"/>
                                        <p:tgtEl>
                                          <p:spTgt spid="14"/>
                                        </p:tgtEl>
                                        <p:attrNameLst>
                                          <p:attrName>ppt_w</p:attrName>
                                        </p:attrNameLst>
                                      </p:cBhvr>
                                      <p:tavLst>
                                        <p:tav tm="0">
                                          <p:val>
                                            <p:fltVal val="0"/>
                                          </p:val>
                                        </p:tav>
                                        <p:tav tm="100000">
                                          <p:val>
                                            <p:strVal val="#ppt_w"/>
                                          </p:val>
                                        </p:tav>
                                      </p:tavLst>
                                    </p:anim>
                                    <p:anim calcmode="lin" valueType="num">
                                      <p:cBhvr>
                                        <p:cTn id="112" dur="1000" fill="hold"/>
                                        <p:tgtEl>
                                          <p:spTgt spid="14"/>
                                        </p:tgtEl>
                                        <p:attrNameLst>
                                          <p:attrName>ppt_h</p:attrName>
                                        </p:attrNameLst>
                                      </p:cBhvr>
                                      <p:tavLst>
                                        <p:tav tm="0">
                                          <p:val>
                                            <p:fltVal val="0"/>
                                          </p:val>
                                        </p:tav>
                                        <p:tav tm="100000">
                                          <p:val>
                                            <p:strVal val="#ppt_h"/>
                                          </p:val>
                                        </p:tav>
                                      </p:tavLst>
                                    </p:anim>
                                    <p:anim calcmode="lin" valueType="num">
                                      <p:cBhvr>
                                        <p:cTn id="113" dur="1000" fill="hold"/>
                                        <p:tgtEl>
                                          <p:spTgt spid="14"/>
                                        </p:tgtEl>
                                        <p:attrNameLst>
                                          <p:attrName>style.rotation</p:attrName>
                                        </p:attrNameLst>
                                      </p:cBhvr>
                                      <p:tavLst>
                                        <p:tav tm="0">
                                          <p:val>
                                            <p:fltVal val="90"/>
                                          </p:val>
                                        </p:tav>
                                        <p:tav tm="100000">
                                          <p:val>
                                            <p:fltVal val="0"/>
                                          </p:val>
                                        </p:tav>
                                      </p:tavLst>
                                    </p:anim>
                                    <p:animEffect transition="in" filter="fade">
                                      <p:cBhvr>
                                        <p:cTn id="114" dur="1000"/>
                                        <p:tgtEl>
                                          <p:spTgt spid="14"/>
                                        </p:tgtEl>
                                      </p:cBhvr>
                                    </p:animEffect>
                                  </p:childTnLst>
                                </p:cTn>
                              </p:par>
                            </p:childTnLst>
                          </p:cTn>
                        </p:par>
                      </p:childTnLst>
                    </p:cTn>
                  </p:par>
                  <p:par>
                    <p:cTn id="115" fill="hold">
                      <p:stCondLst>
                        <p:cond delay="indefinite"/>
                      </p:stCondLst>
                      <p:childTnLst>
                        <p:par>
                          <p:cTn id="116" fill="hold">
                            <p:stCondLst>
                              <p:cond delay="0"/>
                            </p:stCondLst>
                            <p:childTnLst>
                              <p:par>
                                <p:cTn id="117" presetID="42" presetClass="path" presetSubtype="0" accel="50000" decel="50000" fill="hold" grpId="1" nodeType="clickEffect">
                                  <p:stCondLst>
                                    <p:cond delay="0"/>
                                  </p:stCondLst>
                                  <p:childTnLst>
                                    <p:animMotion origin="layout" path="M -2.5E-6 -2.22222E-6 L 0.00026 -0.05764 " pathEditMode="relative" rAng="0" ptsTypes="AA">
                                      <p:cBhvr>
                                        <p:cTn id="118" dur="2000" fill="hold"/>
                                        <p:tgtEl>
                                          <p:spTgt spid="14"/>
                                        </p:tgtEl>
                                        <p:attrNameLst>
                                          <p:attrName>ppt_x</p:attrName>
                                          <p:attrName>ppt_y</p:attrName>
                                        </p:attrNameLst>
                                      </p:cBhvr>
                                      <p:rCtr x="13" y="-2894"/>
                                    </p:animMotion>
                                  </p:childTnLst>
                                </p:cTn>
                              </p:par>
                            </p:childTnLst>
                          </p:cTn>
                        </p:par>
                      </p:childTnLst>
                    </p:cTn>
                  </p:par>
                  <p:par>
                    <p:cTn id="119" fill="hold">
                      <p:stCondLst>
                        <p:cond delay="indefinite"/>
                      </p:stCondLst>
                      <p:childTnLst>
                        <p:par>
                          <p:cTn id="120" fill="hold">
                            <p:stCondLst>
                              <p:cond delay="0"/>
                            </p:stCondLst>
                            <p:childTnLst>
                              <p:par>
                                <p:cTn id="121" presetID="31" presetClass="entr" presetSubtype="0" fill="hold" grpId="0" nodeType="clickEffect">
                                  <p:stCondLst>
                                    <p:cond delay="0"/>
                                  </p:stCondLst>
                                  <p:childTnLst>
                                    <p:set>
                                      <p:cBhvr>
                                        <p:cTn id="122" dur="1" fill="hold">
                                          <p:stCondLst>
                                            <p:cond delay="0"/>
                                          </p:stCondLst>
                                        </p:cTn>
                                        <p:tgtEl>
                                          <p:spTgt spid="16"/>
                                        </p:tgtEl>
                                        <p:attrNameLst>
                                          <p:attrName>style.visibility</p:attrName>
                                        </p:attrNameLst>
                                      </p:cBhvr>
                                      <p:to>
                                        <p:strVal val="visible"/>
                                      </p:to>
                                    </p:set>
                                    <p:anim calcmode="lin" valueType="num">
                                      <p:cBhvr>
                                        <p:cTn id="123" dur="1000" fill="hold"/>
                                        <p:tgtEl>
                                          <p:spTgt spid="16"/>
                                        </p:tgtEl>
                                        <p:attrNameLst>
                                          <p:attrName>ppt_w</p:attrName>
                                        </p:attrNameLst>
                                      </p:cBhvr>
                                      <p:tavLst>
                                        <p:tav tm="0">
                                          <p:val>
                                            <p:fltVal val="0"/>
                                          </p:val>
                                        </p:tav>
                                        <p:tav tm="100000">
                                          <p:val>
                                            <p:strVal val="#ppt_w"/>
                                          </p:val>
                                        </p:tav>
                                      </p:tavLst>
                                    </p:anim>
                                    <p:anim calcmode="lin" valueType="num">
                                      <p:cBhvr>
                                        <p:cTn id="124" dur="1000" fill="hold"/>
                                        <p:tgtEl>
                                          <p:spTgt spid="16"/>
                                        </p:tgtEl>
                                        <p:attrNameLst>
                                          <p:attrName>ppt_h</p:attrName>
                                        </p:attrNameLst>
                                      </p:cBhvr>
                                      <p:tavLst>
                                        <p:tav tm="0">
                                          <p:val>
                                            <p:fltVal val="0"/>
                                          </p:val>
                                        </p:tav>
                                        <p:tav tm="100000">
                                          <p:val>
                                            <p:strVal val="#ppt_h"/>
                                          </p:val>
                                        </p:tav>
                                      </p:tavLst>
                                    </p:anim>
                                    <p:anim calcmode="lin" valueType="num">
                                      <p:cBhvr>
                                        <p:cTn id="125" dur="1000" fill="hold"/>
                                        <p:tgtEl>
                                          <p:spTgt spid="16"/>
                                        </p:tgtEl>
                                        <p:attrNameLst>
                                          <p:attrName>style.rotation</p:attrName>
                                        </p:attrNameLst>
                                      </p:cBhvr>
                                      <p:tavLst>
                                        <p:tav tm="0">
                                          <p:val>
                                            <p:fltVal val="90"/>
                                          </p:val>
                                        </p:tav>
                                        <p:tav tm="100000">
                                          <p:val>
                                            <p:fltVal val="0"/>
                                          </p:val>
                                        </p:tav>
                                      </p:tavLst>
                                    </p:anim>
                                    <p:animEffect transition="in" filter="fade">
                                      <p:cBhvr>
                                        <p:cTn id="126" dur="1000"/>
                                        <p:tgtEl>
                                          <p:spTgt spid="16"/>
                                        </p:tgtEl>
                                      </p:cBhvr>
                                    </p:animEffect>
                                  </p:childTnLst>
                                </p:cTn>
                              </p:par>
                            </p:childTnLst>
                          </p:cTn>
                        </p:par>
                      </p:childTnLst>
                    </p:cTn>
                  </p:par>
                  <p:par>
                    <p:cTn id="127" fill="hold">
                      <p:stCondLst>
                        <p:cond delay="indefinite"/>
                      </p:stCondLst>
                      <p:childTnLst>
                        <p:par>
                          <p:cTn id="128" fill="hold">
                            <p:stCondLst>
                              <p:cond delay="0"/>
                            </p:stCondLst>
                            <p:childTnLst>
                              <p:par>
                                <p:cTn id="129" presetID="42" presetClass="path" presetSubtype="0" accel="50000" decel="50000" fill="hold" grpId="1" nodeType="clickEffect">
                                  <p:stCondLst>
                                    <p:cond delay="0"/>
                                  </p:stCondLst>
                                  <p:childTnLst>
                                    <p:animMotion origin="layout" path="M 0.00885 0.00393 L -0.00951 0.00555 " pathEditMode="relative" rAng="0" ptsTypes="AA">
                                      <p:cBhvr>
                                        <p:cTn id="130" dur="2000" fill="hold"/>
                                        <p:tgtEl>
                                          <p:spTgt spid="16"/>
                                        </p:tgtEl>
                                        <p:attrNameLst>
                                          <p:attrName>ppt_x</p:attrName>
                                          <p:attrName>ppt_y</p:attrName>
                                        </p:attrNameLst>
                                      </p:cBhvr>
                                      <p:rCtr x="-924" y="69"/>
                                    </p:animMotion>
                                  </p:childTnLst>
                                </p:cTn>
                              </p:par>
                            </p:childTnLst>
                          </p:cTn>
                        </p:par>
                      </p:childTnLst>
                    </p:cTn>
                  </p:par>
                  <p:par>
                    <p:cTn id="131" fill="hold">
                      <p:stCondLst>
                        <p:cond delay="indefinite"/>
                      </p:stCondLst>
                      <p:childTnLst>
                        <p:par>
                          <p:cTn id="132" fill="hold">
                            <p:stCondLst>
                              <p:cond delay="0"/>
                            </p:stCondLst>
                            <p:childTnLst>
                              <p:par>
                                <p:cTn id="133" presetID="31" presetClass="entr" presetSubtype="0" fill="hold" grpId="0" nodeType="clickEffect">
                                  <p:stCondLst>
                                    <p:cond delay="0"/>
                                  </p:stCondLst>
                                  <p:childTnLst>
                                    <p:set>
                                      <p:cBhvr>
                                        <p:cTn id="134" dur="1" fill="hold">
                                          <p:stCondLst>
                                            <p:cond delay="0"/>
                                          </p:stCondLst>
                                        </p:cTn>
                                        <p:tgtEl>
                                          <p:spTgt spid="17"/>
                                        </p:tgtEl>
                                        <p:attrNameLst>
                                          <p:attrName>style.visibility</p:attrName>
                                        </p:attrNameLst>
                                      </p:cBhvr>
                                      <p:to>
                                        <p:strVal val="visible"/>
                                      </p:to>
                                    </p:set>
                                    <p:anim calcmode="lin" valueType="num">
                                      <p:cBhvr>
                                        <p:cTn id="135" dur="1000" fill="hold"/>
                                        <p:tgtEl>
                                          <p:spTgt spid="17"/>
                                        </p:tgtEl>
                                        <p:attrNameLst>
                                          <p:attrName>ppt_w</p:attrName>
                                        </p:attrNameLst>
                                      </p:cBhvr>
                                      <p:tavLst>
                                        <p:tav tm="0">
                                          <p:val>
                                            <p:fltVal val="0"/>
                                          </p:val>
                                        </p:tav>
                                        <p:tav tm="100000">
                                          <p:val>
                                            <p:strVal val="#ppt_w"/>
                                          </p:val>
                                        </p:tav>
                                      </p:tavLst>
                                    </p:anim>
                                    <p:anim calcmode="lin" valueType="num">
                                      <p:cBhvr>
                                        <p:cTn id="136" dur="1000" fill="hold"/>
                                        <p:tgtEl>
                                          <p:spTgt spid="17"/>
                                        </p:tgtEl>
                                        <p:attrNameLst>
                                          <p:attrName>ppt_h</p:attrName>
                                        </p:attrNameLst>
                                      </p:cBhvr>
                                      <p:tavLst>
                                        <p:tav tm="0">
                                          <p:val>
                                            <p:fltVal val="0"/>
                                          </p:val>
                                        </p:tav>
                                        <p:tav tm="100000">
                                          <p:val>
                                            <p:strVal val="#ppt_h"/>
                                          </p:val>
                                        </p:tav>
                                      </p:tavLst>
                                    </p:anim>
                                    <p:anim calcmode="lin" valueType="num">
                                      <p:cBhvr>
                                        <p:cTn id="137" dur="1000" fill="hold"/>
                                        <p:tgtEl>
                                          <p:spTgt spid="17"/>
                                        </p:tgtEl>
                                        <p:attrNameLst>
                                          <p:attrName>style.rotation</p:attrName>
                                        </p:attrNameLst>
                                      </p:cBhvr>
                                      <p:tavLst>
                                        <p:tav tm="0">
                                          <p:val>
                                            <p:fltVal val="90"/>
                                          </p:val>
                                        </p:tav>
                                        <p:tav tm="100000">
                                          <p:val>
                                            <p:fltVal val="0"/>
                                          </p:val>
                                        </p:tav>
                                      </p:tavLst>
                                    </p:anim>
                                    <p:animEffect transition="in" filter="fade">
                                      <p:cBhvr>
                                        <p:cTn id="138" dur="1000"/>
                                        <p:tgtEl>
                                          <p:spTgt spid="17"/>
                                        </p:tgtEl>
                                      </p:cBhvr>
                                    </p:animEffect>
                                  </p:childTnLst>
                                </p:cTn>
                              </p:par>
                            </p:childTnLst>
                          </p:cTn>
                        </p:par>
                      </p:childTnLst>
                    </p:cTn>
                  </p:par>
                  <p:par>
                    <p:cTn id="139" fill="hold">
                      <p:stCondLst>
                        <p:cond delay="indefinite"/>
                      </p:stCondLst>
                      <p:childTnLst>
                        <p:par>
                          <p:cTn id="140" fill="hold">
                            <p:stCondLst>
                              <p:cond delay="0"/>
                            </p:stCondLst>
                            <p:childTnLst>
                              <p:par>
                                <p:cTn id="141" presetID="42" presetClass="path" presetSubtype="0" accel="50000" decel="50000" fill="hold" grpId="1" nodeType="clickEffect">
                                  <p:stCondLst>
                                    <p:cond delay="0"/>
                                  </p:stCondLst>
                                  <p:childTnLst>
                                    <p:animMotion origin="layout" path="M -4.79167E-6 -4.44444E-6 L 0.04375 0.00047 " pathEditMode="relative" rAng="0" ptsTypes="AA">
                                      <p:cBhvr>
                                        <p:cTn id="142" dur="2000" fill="hold"/>
                                        <p:tgtEl>
                                          <p:spTgt spid="17"/>
                                        </p:tgtEl>
                                        <p:attrNameLst>
                                          <p:attrName>ppt_x</p:attrName>
                                          <p:attrName>ppt_y</p:attrName>
                                        </p:attrNameLst>
                                      </p:cBhvr>
                                      <p:rCtr x="2187" y="23"/>
                                    </p:animMotion>
                                  </p:childTnLst>
                                </p:cTn>
                              </p:par>
                            </p:childTnLst>
                          </p:cTn>
                        </p:par>
                      </p:childTnLst>
                    </p:cTn>
                  </p:par>
                  <p:par>
                    <p:cTn id="143" fill="hold">
                      <p:stCondLst>
                        <p:cond delay="indefinite"/>
                      </p:stCondLst>
                      <p:childTnLst>
                        <p:par>
                          <p:cTn id="144" fill="hold">
                            <p:stCondLst>
                              <p:cond delay="0"/>
                            </p:stCondLst>
                            <p:childTnLst>
                              <p:par>
                                <p:cTn id="145" presetID="31" presetClass="entr" presetSubtype="0" fill="hold" grpId="0" nodeType="clickEffect">
                                  <p:stCondLst>
                                    <p:cond delay="0"/>
                                  </p:stCondLst>
                                  <p:childTnLst>
                                    <p:set>
                                      <p:cBhvr>
                                        <p:cTn id="146" dur="1" fill="hold">
                                          <p:stCondLst>
                                            <p:cond delay="0"/>
                                          </p:stCondLst>
                                        </p:cTn>
                                        <p:tgtEl>
                                          <p:spTgt spid="18"/>
                                        </p:tgtEl>
                                        <p:attrNameLst>
                                          <p:attrName>style.visibility</p:attrName>
                                        </p:attrNameLst>
                                      </p:cBhvr>
                                      <p:to>
                                        <p:strVal val="visible"/>
                                      </p:to>
                                    </p:set>
                                    <p:anim calcmode="lin" valueType="num">
                                      <p:cBhvr>
                                        <p:cTn id="147" dur="1000" fill="hold"/>
                                        <p:tgtEl>
                                          <p:spTgt spid="18"/>
                                        </p:tgtEl>
                                        <p:attrNameLst>
                                          <p:attrName>ppt_w</p:attrName>
                                        </p:attrNameLst>
                                      </p:cBhvr>
                                      <p:tavLst>
                                        <p:tav tm="0">
                                          <p:val>
                                            <p:fltVal val="0"/>
                                          </p:val>
                                        </p:tav>
                                        <p:tav tm="100000">
                                          <p:val>
                                            <p:strVal val="#ppt_w"/>
                                          </p:val>
                                        </p:tav>
                                      </p:tavLst>
                                    </p:anim>
                                    <p:anim calcmode="lin" valueType="num">
                                      <p:cBhvr>
                                        <p:cTn id="148" dur="1000" fill="hold"/>
                                        <p:tgtEl>
                                          <p:spTgt spid="18"/>
                                        </p:tgtEl>
                                        <p:attrNameLst>
                                          <p:attrName>ppt_h</p:attrName>
                                        </p:attrNameLst>
                                      </p:cBhvr>
                                      <p:tavLst>
                                        <p:tav tm="0">
                                          <p:val>
                                            <p:fltVal val="0"/>
                                          </p:val>
                                        </p:tav>
                                        <p:tav tm="100000">
                                          <p:val>
                                            <p:strVal val="#ppt_h"/>
                                          </p:val>
                                        </p:tav>
                                      </p:tavLst>
                                    </p:anim>
                                    <p:anim calcmode="lin" valueType="num">
                                      <p:cBhvr>
                                        <p:cTn id="149" dur="1000" fill="hold"/>
                                        <p:tgtEl>
                                          <p:spTgt spid="18"/>
                                        </p:tgtEl>
                                        <p:attrNameLst>
                                          <p:attrName>style.rotation</p:attrName>
                                        </p:attrNameLst>
                                      </p:cBhvr>
                                      <p:tavLst>
                                        <p:tav tm="0">
                                          <p:val>
                                            <p:fltVal val="90"/>
                                          </p:val>
                                        </p:tav>
                                        <p:tav tm="100000">
                                          <p:val>
                                            <p:fltVal val="0"/>
                                          </p:val>
                                        </p:tav>
                                      </p:tavLst>
                                    </p:anim>
                                    <p:animEffect transition="in" filter="fade">
                                      <p:cBhvr>
                                        <p:cTn id="150" dur="1000"/>
                                        <p:tgtEl>
                                          <p:spTgt spid="18"/>
                                        </p:tgtEl>
                                      </p:cBhvr>
                                    </p:animEffect>
                                  </p:childTnLst>
                                </p:cTn>
                              </p:par>
                            </p:childTnLst>
                          </p:cTn>
                        </p:par>
                      </p:childTnLst>
                    </p:cTn>
                  </p:par>
                  <p:par>
                    <p:cTn id="151" fill="hold">
                      <p:stCondLst>
                        <p:cond delay="indefinite"/>
                      </p:stCondLst>
                      <p:childTnLst>
                        <p:par>
                          <p:cTn id="152" fill="hold">
                            <p:stCondLst>
                              <p:cond delay="0"/>
                            </p:stCondLst>
                            <p:childTnLst>
                              <p:par>
                                <p:cTn id="153" presetID="42" presetClass="path" presetSubtype="0" accel="50000" decel="50000" fill="hold" grpId="1" nodeType="clickEffect">
                                  <p:stCondLst>
                                    <p:cond delay="0"/>
                                  </p:stCondLst>
                                  <p:childTnLst>
                                    <p:animMotion origin="layout" path="M -4.58333E-6 2.96296E-6 L -0.01666 2.96296E-6 " pathEditMode="relative" rAng="0" ptsTypes="AA">
                                      <p:cBhvr>
                                        <p:cTn id="154" dur="2000" fill="hold"/>
                                        <p:tgtEl>
                                          <p:spTgt spid="18"/>
                                        </p:tgtEl>
                                        <p:attrNameLst>
                                          <p:attrName>ppt_x</p:attrName>
                                          <p:attrName>ppt_y</p:attrName>
                                        </p:attrNameLst>
                                      </p:cBhvr>
                                      <p:rCtr x="-833" y="0"/>
                                    </p:animMotion>
                                  </p:childTnLst>
                                </p:cTn>
                              </p:par>
                            </p:childTnLst>
                          </p:cTn>
                        </p:par>
                      </p:childTnLst>
                    </p:cTn>
                  </p:par>
                  <p:par>
                    <p:cTn id="155" fill="hold">
                      <p:stCondLst>
                        <p:cond delay="indefinite"/>
                      </p:stCondLst>
                      <p:childTnLst>
                        <p:par>
                          <p:cTn id="156" fill="hold">
                            <p:stCondLst>
                              <p:cond delay="0"/>
                            </p:stCondLst>
                            <p:childTnLst>
                              <p:par>
                                <p:cTn id="157" presetID="31" presetClass="entr" presetSubtype="0" fill="hold" grpId="0" nodeType="clickEffect">
                                  <p:stCondLst>
                                    <p:cond delay="0"/>
                                  </p:stCondLst>
                                  <p:childTnLst>
                                    <p:set>
                                      <p:cBhvr>
                                        <p:cTn id="158" dur="1" fill="hold">
                                          <p:stCondLst>
                                            <p:cond delay="0"/>
                                          </p:stCondLst>
                                        </p:cTn>
                                        <p:tgtEl>
                                          <p:spTgt spid="19"/>
                                        </p:tgtEl>
                                        <p:attrNameLst>
                                          <p:attrName>style.visibility</p:attrName>
                                        </p:attrNameLst>
                                      </p:cBhvr>
                                      <p:to>
                                        <p:strVal val="visible"/>
                                      </p:to>
                                    </p:set>
                                    <p:anim calcmode="lin" valueType="num">
                                      <p:cBhvr>
                                        <p:cTn id="159" dur="1000" fill="hold"/>
                                        <p:tgtEl>
                                          <p:spTgt spid="19"/>
                                        </p:tgtEl>
                                        <p:attrNameLst>
                                          <p:attrName>ppt_w</p:attrName>
                                        </p:attrNameLst>
                                      </p:cBhvr>
                                      <p:tavLst>
                                        <p:tav tm="0">
                                          <p:val>
                                            <p:fltVal val="0"/>
                                          </p:val>
                                        </p:tav>
                                        <p:tav tm="100000">
                                          <p:val>
                                            <p:strVal val="#ppt_w"/>
                                          </p:val>
                                        </p:tav>
                                      </p:tavLst>
                                    </p:anim>
                                    <p:anim calcmode="lin" valueType="num">
                                      <p:cBhvr>
                                        <p:cTn id="160" dur="1000" fill="hold"/>
                                        <p:tgtEl>
                                          <p:spTgt spid="19"/>
                                        </p:tgtEl>
                                        <p:attrNameLst>
                                          <p:attrName>ppt_h</p:attrName>
                                        </p:attrNameLst>
                                      </p:cBhvr>
                                      <p:tavLst>
                                        <p:tav tm="0">
                                          <p:val>
                                            <p:fltVal val="0"/>
                                          </p:val>
                                        </p:tav>
                                        <p:tav tm="100000">
                                          <p:val>
                                            <p:strVal val="#ppt_h"/>
                                          </p:val>
                                        </p:tav>
                                      </p:tavLst>
                                    </p:anim>
                                    <p:anim calcmode="lin" valueType="num">
                                      <p:cBhvr>
                                        <p:cTn id="161" dur="1000" fill="hold"/>
                                        <p:tgtEl>
                                          <p:spTgt spid="19"/>
                                        </p:tgtEl>
                                        <p:attrNameLst>
                                          <p:attrName>style.rotation</p:attrName>
                                        </p:attrNameLst>
                                      </p:cBhvr>
                                      <p:tavLst>
                                        <p:tav tm="0">
                                          <p:val>
                                            <p:fltVal val="90"/>
                                          </p:val>
                                        </p:tav>
                                        <p:tav tm="100000">
                                          <p:val>
                                            <p:fltVal val="0"/>
                                          </p:val>
                                        </p:tav>
                                      </p:tavLst>
                                    </p:anim>
                                    <p:animEffect transition="in" filter="fade">
                                      <p:cBhvr>
                                        <p:cTn id="162" dur="1000"/>
                                        <p:tgtEl>
                                          <p:spTgt spid="19"/>
                                        </p:tgtEl>
                                      </p:cBhvr>
                                    </p:animEffect>
                                  </p:childTnLst>
                                </p:cTn>
                              </p:par>
                            </p:childTnLst>
                          </p:cTn>
                        </p:par>
                      </p:childTnLst>
                    </p:cTn>
                  </p:par>
                  <p:par>
                    <p:cTn id="163" fill="hold">
                      <p:stCondLst>
                        <p:cond delay="indefinite"/>
                      </p:stCondLst>
                      <p:childTnLst>
                        <p:par>
                          <p:cTn id="164" fill="hold">
                            <p:stCondLst>
                              <p:cond delay="0"/>
                            </p:stCondLst>
                            <p:childTnLst>
                              <p:par>
                                <p:cTn id="165" presetID="42" presetClass="path" presetSubtype="0" accel="50000" decel="50000" fill="hold" grpId="1" nodeType="clickEffect">
                                  <p:stCondLst>
                                    <p:cond delay="0"/>
                                  </p:stCondLst>
                                  <p:childTnLst>
                                    <p:animMotion origin="layout" path="M -3.33333E-6 -3.7037E-7 L 0.00052 -0.2162 " pathEditMode="relative" rAng="0" ptsTypes="AA">
                                      <p:cBhvr>
                                        <p:cTn id="166" dur="2000" fill="hold"/>
                                        <p:tgtEl>
                                          <p:spTgt spid="19"/>
                                        </p:tgtEl>
                                        <p:attrNameLst>
                                          <p:attrName>ppt_x</p:attrName>
                                          <p:attrName>ppt_y</p:attrName>
                                        </p:attrNameLst>
                                      </p:cBhvr>
                                      <p:rCtr x="26" y="-10810"/>
                                    </p:animMotion>
                                  </p:childTnLst>
                                </p:cTn>
                              </p:par>
                            </p:childTnLst>
                          </p:cTn>
                        </p:par>
                      </p:childTnLst>
                    </p:cTn>
                  </p:par>
                  <p:par>
                    <p:cTn id="167" fill="hold">
                      <p:stCondLst>
                        <p:cond delay="indefinite"/>
                      </p:stCondLst>
                      <p:childTnLst>
                        <p:par>
                          <p:cTn id="168" fill="hold">
                            <p:stCondLst>
                              <p:cond delay="0"/>
                            </p:stCondLst>
                            <p:childTnLst>
                              <p:par>
                                <p:cTn id="169" presetID="31" presetClass="entr" presetSubtype="0" fill="hold" grpId="0" nodeType="clickEffect">
                                  <p:stCondLst>
                                    <p:cond delay="0"/>
                                  </p:stCondLst>
                                  <p:childTnLst>
                                    <p:set>
                                      <p:cBhvr>
                                        <p:cTn id="170" dur="1" fill="hold">
                                          <p:stCondLst>
                                            <p:cond delay="0"/>
                                          </p:stCondLst>
                                        </p:cTn>
                                        <p:tgtEl>
                                          <p:spTgt spid="20"/>
                                        </p:tgtEl>
                                        <p:attrNameLst>
                                          <p:attrName>style.visibility</p:attrName>
                                        </p:attrNameLst>
                                      </p:cBhvr>
                                      <p:to>
                                        <p:strVal val="visible"/>
                                      </p:to>
                                    </p:set>
                                    <p:anim calcmode="lin" valueType="num">
                                      <p:cBhvr>
                                        <p:cTn id="171" dur="1000" fill="hold"/>
                                        <p:tgtEl>
                                          <p:spTgt spid="20"/>
                                        </p:tgtEl>
                                        <p:attrNameLst>
                                          <p:attrName>ppt_w</p:attrName>
                                        </p:attrNameLst>
                                      </p:cBhvr>
                                      <p:tavLst>
                                        <p:tav tm="0">
                                          <p:val>
                                            <p:fltVal val="0"/>
                                          </p:val>
                                        </p:tav>
                                        <p:tav tm="100000">
                                          <p:val>
                                            <p:strVal val="#ppt_w"/>
                                          </p:val>
                                        </p:tav>
                                      </p:tavLst>
                                    </p:anim>
                                    <p:anim calcmode="lin" valueType="num">
                                      <p:cBhvr>
                                        <p:cTn id="172" dur="1000" fill="hold"/>
                                        <p:tgtEl>
                                          <p:spTgt spid="20"/>
                                        </p:tgtEl>
                                        <p:attrNameLst>
                                          <p:attrName>ppt_h</p:attrName>
                                        </p:attrNameLst>
                                      </p:cBhvr>
                                      <p:tavLst>
                                        <p:tav tm="0">
                                          <p:val>
                                            <p:fltVal val="0"/>
                                          </p:val>
                                        </p:tav>
                                        <p:tav tm="100000">
                                          <p:val>
                                            <p:strVal val="#ppt_h"/>
                                          </p:val>
                                        </p:tav>
                                      </p:tavLst>
                                    </p:anim>
                                    <p:anim calcmode="lin" valueType="num">
                                      <p:cBhvr>
                                        <p:cTn id="173" dur="1000" fill="hold"/>
                                        <p:tgtEl>
                                          <p:spTgt spid="20"/>
                                        </p:tgtEl>
                                        <p:attrNameLst>
                                          <p:attrName>style.rotation</p:attrName>
                                        </p:attrNameLst>
                                      </p:cBhvr>
                                      <p:tavLst>
                                        <p:tav tm="0">
                                          <p:val>
                                            <p:fltVal val="90"/>
                                          </p:val>
                                        </p:tav>
                                        <p:tav tm="100000">
                                          <p:val>
                                            <p:fltVal val="0"/>
                                          </p:val>
                                        </p:tav>
                                      </p:tavLst>
                                    </p:anim>
                                    <p:animEffect transition="in" filter="fade">
                                      <p:cBhvr>
                                        <p:cTn id="174" dur="1000"/>
                                        <p:tgtEl>
                                          <p:spTgt spid="20"/>
                                        </p:tgtEl>
                                      </p:cBhvr>
                                    </p:animEffect>
                                  </p:childTnLst>
                                </p:cTn>
                              </p:par>
                            </p:childTnLst>
                          </p:cTn>
                        </p:par>
                      </p:childTnLst>
                    </p:cTn>
                  </p:par>
                  <p:par>
                    <p:cTn id="175" fill="hold">
                      <p:stCondLst>
                        <p:cond delay="indefinite"/>
                      </p:stCondLst>
                      <p:childTnLst>
                        <p:par>
                          <p:cTn id="176" fill="hold">
                            <p:stCondLst>
                              <p:cond delay="0"/>
                            </p:stCondLst>
                            <p:childTnLst>
                              <p:par>
                                <p:cTn id="177" presetID="42" presetClass="path" presetSubtype="0" accel="50000" decel="50000" fill="hold" grpId="1" nodeType="clickEffect">
                                  <p:stCondLst>
                                    <p:cond delay="0"/>
                                  </p:stCondLst>
                                  <p:childTnLst>
                                    <p:animMotion origin="layout" path="M 2.70833E-6 3.33333E-6 L 0.08229 -0.00186 " pathEditMode="relative" rAng="0" ptsTypes="AA">
                                      <p:cBhvr>
                                        <p:cTn id="178" dur="2000" fill="hold"/>
                                        <p:tgtEl>
                                          <p:spTgt spid="20"/>
                                        </p:tgtEl>
                                        <p:attrNameLst>
                                          <p:attrName>ppt_x</p:attrName>
                                          <p:attrName>ppt_y</p:attrName>
                                        </p:attrNameLst>
                                      </p:cBhvr>
                                      <p:rCtr x="4115" y="-93"/>
                                    </p:animMotion>
                                  </p:childTnLst>
                                </p:cTn>
                              </p:par>
                            </p:childTnLst>
                          </p:cTn>
                        </p:par>
                      </p:childTnLst>
                    </p:cTn>
                  </p:par>
                  <p:par>
                    <p:cTn id="179" fill="hold">
                      <p:stCondLst>
                        <p:cond delay="indefinite"/>
                      </p:stCondLst>
                      <p:childTnLst>
                        <p:par>
                          <p:cTn id="180" fill="hold">
                            <p:stCondLst>
                              <p:cond delay="0"/>
                            </p:stCondLst>
                            <p:childTnLst>
                              <p:par>
                                <p:cTn id="181" presetID="31" presetClass="entr" presetSubtype="0" fill="hold" grpId="0" nodeType="clickEffect">
                                  <p:stCondLst>
                                    <p:cond delay="0"/>
                                  </p:stCondLst>
                                  <p:childTnLst>
                                    <p:set>
                                      <p:cBhvr>
                                        <p:cTn id="182" dur="1" fill="hold">
                                          <p:stCondLst>
                                            <p:cond delay="0"/>
                                          </p:stCondLst>
                                        </p:cTn>
                                        <p:tgtEl>
                                          <p:spTgt spid="21"/>
                                        </p:tgtEl>
                                        <p:attrNameLst>
                                          <p:attrName>style.visibility</p:attrName>
                                        </p:attrNameLst>
                                      </p:cBhvr>
                                      <p:to>
                                        <p:strVal val="visible"/>
                                      </p:to>
                                    </p:set>
                                    <p:anim calcmode="lin" valueType="num">
                                      <p:cBhvr>
                                        <p:cTn id="183" dur="1000" fill="hold"/>
                                        <p:tgtEl>
                                          <p:spTgt spid="21"/>
                                        </p:tgtEl>
                                        <p:attrNameLst>
                                          <p:attrName>ppt_w</p:attrName>
                                        </p:attrNameLst>
                                      </p:cBhvr>
                                      <p:tavLst>
                                        <p:tav tm="0">
                                          <p:val>
                                            <p:fltVal val="0"/>
                                          </p:val>
                                        </p:tav>
                                        <p:tav tm="100000">
                                          <p:val>
                                            <p:strVal val="#ppt_w"/>
                                          </p:val>
                                        </p:tav>
                                      </p:tavLst>
                                    </p:anim>
                                    <p:anim calcmode="lin" valueType="num">
                                      <p:cBhvr>
                                        <p:cTn id="184" dur="1000" fill="hold"/>
                                        <p:tgtEl>
                                          <p:spTgt spid="21"/>
                                        </p:tgtEl>
                                        <p:attrNameLst>
                                          <p:attrName>ppt_h</p:attrName>
                                        </p:attrNameLst>
                                      </p:cBhvr>
                                      <p:tavLst>
                                        <p:tav tm="0">
                                          <p:val>
                                            <p:fltVal val="0"/>
                                          </p:val>
                                        </p:tav>
                                        <p:tav tm="100000">
                                          <p:val>
                                            <p:strVal val="#ppt_h"/>
                                          </p:val>
                                        </p:tav>
                                      </p:tavLst>
                                    </p:anim>
                                    <p:anim calcmode="lin" valueType="num">
                                      <p:cBhvr>
                                        <p:cTn id="185" dur="1000" fill="hold"/>
                                        <p:tgtEl>
                                          <p:spTgt spid="21"/>
                                        </p:tgtEl>
                                        <p:attrNameLst>
                                          <p:attrName>style.rotation</p:attrName>
                                        </p:attrNameLst>
                                      </p:cBhvr>
                                      <p:tavLst>
                                        <p:tav tm="0">
                                          <p:val>
                                            <p:fltVal val="90"/>
                                          </p:val>
                                        </p:tav>
                                        <p:tav tm="100000">
                                          <p:val>
                                            <p:fltVal val="0"/>
                                          </p:val>
                                        </p:tav>
                                      </p:tavLst>
                                    </p:anim>
                                    <p:animEffect transition="in" filter="fade">
                                      <p:cBhvr>
                                        <p:cTn id="186" dur="1000"/>
                                        <p:tgtEl>
                                          <p:spTgt spid="21"/>
                                        </p:tgtEl>
                                      </p:cBhvr>
                                    </p:animEffect>
                                  </p:childTnLst>
                                </p:cTn>
                              </p:par>
                            </p:childTnLst>
                          </p:cTn>
                        </p:par>
                      </p:childTnLst>
                    </p:cTn>
                  </p:par>
                  <p:par>
                    <p:cTn id="187" fill="hold">
                      <p:stCondLst>
                        <p:cond delay="indefinite"/>
                      </p:stCondLst>
                      <p:childTnLst>
                        <p:par>
                          <p:cTn id="188" fill="hold">
                            <p:stCondLst>
                              <p:cond delay="0"/>
                            </p:stCondLst>
                            <p:childTnLst>
                              <p:par>
                                <p:cTn id="189" presetID="42" presetClass="path" presetSubtype="0" accel="50000" decel="50000" fill="hold" grpId="1" nodeType="clickEffect">
                                  <p:stCondLst>
                                    <p:cond delay="0"/>
                                  </p:stCondLst>
                                  <p:childTnLst>
                                    <p:animMotion origin="layout" path="M 2.08333E-6 3.33333E-6 L -0.00026 0.04421 " pathEditMode="relative" rAng="0" ptsTypes="AA">
                                      <p:cBhvr>
                                        <p:cTn id="190" dur="2000" fill="hold"/>
                                        <p:tgtEl>
                                          <p:spTgt spid="21"/>
                                        </p:tgtEl>
                                        <p:attrNameLst>
                                          <p:attrName>ppt_x</p:attrName>
                                          <p:attrName>ppt_y</p:attrName>
                                        </p:attrNameLst>
                                      </p:cBhvr>
                                      <p:rCtr x="-13" y="219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animBg="1"/>
      <p:bldP spid="8" grpId="1" animBg="1"/>
      <p:bldP spid="9" grpId="0" animBg="1"/>
      <p:bldP spid="9" grpId="1" animBg="1"/>
      <p:bldP spid="11" grpId="0" animBg="1"/>
      <p:bldP spid="11" grpId="1" animBg="1"/>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animBg="1"/>
      <p:bldP spid="22" grpId="1" animBg="1"/>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70FA737-AD1C-47EE-9777-37A7095BC3B1}"/>
              </a:ext>
            </a:extLst>
          </p:cNvPr>
          <p:cNvSpPr>
            <a:spLocks noGrp="1"/>
          </p:cNvSpPr>
          <p:nvPr>
            <p:ph type="title"/>
          </p:nvPr>
        </p:nvSpPr>
        <p:spPr>
          <a:xfrm rot="16200000">
            <a:off x="8732317" y="4071370"/>
            <a:ext cx="551679" cy="1186085"/>
          </a:xfrm>
        </p:spPr>
        <p:txBody>
          <a:bodyPr>
            <a:normAutofit/>
          </a:bodyPr>
          <a:lstStyle/>
          <a:p>
            <a:r>
              <a:rPr lang="en-US" sz="5400" dirty="0"/>
              <a:t>L</a:t>
            </a:r>
          </a:p>
        </p:txBody>
      </p:sp>
      <p:sp>
        <p:nvSpPr>
          <p:cNvPr id="10" name="Oval 9">
            <a:extLst>
              <a:ext uri="{FF2B5EF4-FFF2-40B4-BE49-F238E27FC236}">
                <a16:creationId xmlns:a16="http://schemas.microsoft.com/office/drawing/2014/main" id="{C0B42C2D-6B2E-A33E-CCA7-1EE2B2C6CA83}"/>
              </a:ext>
            </a:extLst>
          </p:cNvPr>
          <p:cNvSpPr/>
          <p:nvPr/>
        </p:nvSpPr>
        <p:spPr>
          <a:xfrm>
            <a:off x="273894" y="109183"/>
            <a:ext cx="2169460" cy="112955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SENSOR</a:t>
            </a:r>
          </a:p>
        </p:txBody>
      </p:sp>
      <p:cxnSp>
        <p:nvCxnSpPr>
          <p:cNvPr id="12" name="Straight Arrow Connector 11">
            <a:extLst>
              <a:ext uri="{FF2B5EF4-FFF2-40B4-BE49-F238E27FC236}">
                <a16:creationId xmlns:a16="http://schemas.microsoft.com/office/drawing/2014/main" id="{92586D26-F0BA-1598-5324-A4D1F099DA37}"/>
              </a:ext>
            </a:extLst>
          </p:cNvPr>
          <p:cNvCxnSpPr>
            <a:cxnSpLocks/>
          </p:cNvCxnSpPr>
          <p:nvPr/>
        </p:nvCxnSpPr>
        <p:spPr>
          <a:xfrm>
            <a:off x="1358624" y="1238736"/>
            <a:ext cx="0" cy="6646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59CF1141-726E-D42F-06A3-3BA6C9896AD7}"/>
              </a:ext>
            </a:extLst>
          </p:cNvPr>
          <p:cNvSpPr/>
          <p:nvPr/>
        </p:nvSpPr>
        <p:spPr>
          <a:xfrm>
            <a:off x="273894" y="1903386"/>
            <a:ext cx="2169460" cy="112955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t>MICRO-CONTROLLER</a:t>
            </a:r>
          </a:p>
        </p:txBody>
      </p:sp>
      <p:cxnSp>
        <p:nvCxnSpPr>
          <p:cNvPr id="16" name="Straight Arrow Connector 15">
            <a:extLst>
              <a:ext uri="{FF2B5EF4-FFF2-40B4-BE49-F238E27FC236}">
                <a16:creationId xmlns:a16="http://schemas.microsoft.com/office/drawing/2014/main" id="{344F6EED-788A-D9E0-4A85-8D52883CFD7B}"/>
              </a:ext>
            </a:extLst>
          </p:cNvPr>
          <p:cNvCxnSpPr>
            <a:cxnSpLocks/>
          </p:cNvCxnSpPr>
          <p:nvPr/>
        </p:nvCxnSpPr>
        <p:spPr>
          <a:xfrm>
            <a:off x="1370333" y="3032939"/>
            <a:ext cx="0" cy="6646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BBADD196-133B-7C6F-E1F8-130AAE9F362A}"/>
              </a:ext>
            </a:extLst>
          </p:cNvPr>
          <p:cNvSpPr/>
          <p:nvPr/>
        </p:nvSpPr>
        <p:spPr>
          <a:xfrm>
            <a:off x="273894" y="3697589"/>
            <a:ext cx="2169460" cy="112955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RELAY MODULE</a:t>
            </a:r>
          </a:p>
        </p:txBody>
      </p:sp>
      <p:sp>
        <p:nvSpPr>
          <p:cNvPr id="19" name="Title 7">
            <a:extLst>
              <a:ext uri="{FF2B5EF4-FFF2-40B4-BE49-F238E27FC236}">
                <a16:creationId xmlns:a16="http://schemas.microsoft.com/office/drawing/2014/main" id="{1E5C0125-7422-031D-DCD4-FE970C597B41}"/>
              </a:ext>
            </a:extLst>
          </p:cNvPr>
          <p:cNvSpPr txBox="1">
            <a:spLocks/>
          </p:cNvSpPr>
          <p:nvPr/>
        </p:nvSpPr>
        <p:spPr>
          <a:xfrm rot="16200000">
            <a:off x="8518467" y="3845251"/>
            <a:ext cx="439970" cy="646674"/>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lang="en-US" sz="4000" b="1" kern="1200">
                <a:solidFill>
                  <a:schemeClr val="accent1"/>
                </a:solidFill>
                <a:latin typeface="+mj-lt"/>
                <a:ea typeface="+mn-ea"/>
                <a:cs typeface="+mn-cs"/>
              </a:defRPr>
            </a:lvl1pPr>
          </a:lstStyle>
          <a:p>
            <a:pPr fontAlgn="auto">
              <a:spcAft>
                <a:spcPts val="0"/>
              </a:spcAft>
            </a:pPr>
            <a:r>
              <a:rPr lang="en-IN" sz="5400" dirty="0"/>
              <a:t>A</a:t>
            </a:r>
          </a:p>
        </p:txBody>
      </p:sp>
      <p:sp>
        <p:nvSpPr>
          <p:cNvPr id="20" name="Title 7">
            <a:extLst>
              <a:ext uri="{FF2B5EF4-FFF2-40B4-BE49-F238E27FC236}">
                <a16:creationId xmlns:a16="http://schemas.microsoft.com/office/drawing/2014/main" id="{379D196B-86A3-DD76-2A70-4E41C538F738}"/>
              </a:ext>
            </a:extLst>
          </p:cNvPr>
          <p:cNvSpPr txBox="1">
            <a:spLocks/>
          </p:cNvSpPr>
          <p:nvPr/>
        </p:nvSpPr>
        <p:spPr>
          <a:xfrm rot="16801983">
            <a:off x="8520674" y="3280474"/>
            <a:ext cx="439970" cy="646674"/>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lang="en-US" sz="4000" b="1" kern="1200">
                <a:solidFill>
                  <a:schemeClr val="accent1"/>
                </a:solidFill>
                <a:latin typeface="+mj-lt"/>
                <a:ea typeface="+mn-ea"/>
                <a:cs typeface="+mn-cs"/>
              </a:defRPr>
            </a:lvl1pPr>
          </a:lstStyle>
          <a:p>
            <a:pPr fontAlgn="auto">
              <a:spcAft>
                <a:spcPts val="0"/>
              </a:spcAft>
            </a:pPr>
            <a:r>
              <a:rPr lang="en-IN" sz="5400" dirty="0"/>
              <a:t>Y</a:t>
            </a:r>
          </a:p>
        </p:txBody>
      </p:sp>
      <p:sp>
        <p:nvSpPr>
          <p:cNvPr id="21" name="Title 7">
            <a:extLst>
              <a:ext uri="{FF2B5EF4-FFF2-40B4-BE49-F238E27FC236}">
                <a16:creationId xmlns:a16="http://schemas.microsoft.com/office/drawing/2014/main" id="{5096E3C6-1BFD-0C3D-DC79-B37CCAEB8A96}"/>
              </a:ext>
            </a:extLst>
          </p:cNvPr>
          <p:cNvSpPr txBox="1">
            <a:spLocks/>
          </p:cNvSpPr>
          <p:nvPr/>
        </p:nvSpPr>
        <p:spPr>
          <a:xfrm rot="17110481">
            <a:off x="8576076" y="2771500"/>
            <a:ext cx="439970" cy="646674"/>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lang="en-US" sz="4000" b="1" kern="1200">
                <a:solidFill>
                  <a:schemeClr val="accent1"/>
                </a:solidFill>
                <a:latin typeface="+mj-lt"/>
                <a:ea typeface="+mn-ea"/>
                <a:cs typeface="+mn-cs"/>
              </a:defRPr>
            </a:lvl1pPr>
          </a:lstStyle>
          <a:p>
            <a:pPr fontAlgn="auto">
              <a:spcAft>
                <a:spcPts val="0"/>
              </a:spcAft>
            </a:pPr>
            <a:r>
              <a:rPr lang="en-IN" sz="5400" dirty="0"/>
              <a:t>O</a:t>
            </a:r>
          </a:p>
        </p:txBody>
      </p:sp>
      <p:sp>
        <p:nvSpPr>
          <p:cNvPr id="23" name="Title 7">
            <a:extLst>
              <a:ext uri="{FF2B5EF4-FFF2-40B4-BE49-F238E27FC236}">
                <a16:creationId xmlns:a16="http://schemas.microsoft.com/office/drawing/2014/main" id="{BD250312-12E5-EC3B-58CF-40E5B80D8954}"/>
              </a:ext>
            </a:extLst>
          </p:cNvPr>
          <p:cNvSpPr txBox="1">
            <a:spLocks/>
          </p:cNvSpPr>
          <p:nvPr/>
        </p:nvSpPr>
        <p:spPr>
          <a:xfrm rot="17195697">
            <a:off x="8841804" y="1648491"/>
            <a:ext cx="439970" cy="646674"/>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lang="en-US" sz="4000" b="1" kern="1200">
                <a:solidFill>
                  <a:schemeClr val="accent1"/>
                </a:solidFill>
                <a:latin typeface="+mj-lt"/>
                <a:ea typeface="+mn-ea"/>
                <a:cs typeface="+mn-cs"/>
              </a:defRPr>
            </a:lvl1pPr>
          </a:lstStyle>
          <a:p>
            <a:pPr fontAlgn="auto">
              <a:spcAft>
                <a:spcPts val="0"/>
              </a:spcAft>
            </a:pPr>
            <a:r>
              <a:rPr lang="en-IN" sz="5400" dirty="0"/>
              <a:t>T</a:t>
            </a:r>
          </a:p>
        </p:txBody>
      </p:sp>
      <p:sp>
        <p:nvSpPr>
          <p:cNvPr id="24" name="Title 7">
            <a:extLst>
              <a:ext uri="{FF2B5EF4-FFF2-40B4-BE49-F238E27FC236}">
                <a16:creationId xmlns:a16="http://schemas.microsoft.com/office/drawing/2014/main" id="{F9FBD669-76B9-B9D0-BE75-79C82E5B21A0}"/>
              </a:ext>
            </a:extLst>
          </p:cNvPr>
          <p:cNvSpPr txBox="1">
            <a:spLocks/>
          </p:cNvSpPr>
          <p:nvPr/>
        </p:nvSpPr>
        <p:spPr>
          <a:xfrm rot="17112155">
            <a:off x="8715030" y="2224516"/>
            <a:ext cx="439970" cy="646674"/>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lang="en-US" sz="4000" b="1" kern="1200">
                <a:solidFill>
                  <a:schemeClr val="accent1"/>
                </a:solidFill>
                <a:latin typeface="+mj-lt"/>
                <a:ea typeface="+mn-ea"/>
                <a:cs typeface="+mn-cs"/>
              </a:defRPr>
            </a:lvl1pPr>
          </a:lstStyle>
          <a:p>
            <a:pPr fontAlgn="auto">
              <a:spcAft>
                <a:spcPts val="0"/>
              </a:spcAft>
            </a:pPr>
            <a:r>
              <a:rPr lang="en-IN" sz="5400" dirty="0"/>
              <a:t>U</a:t>
            </a:r>
          </a:p>
        </p:txBody>
      </p:sp>
      <p:cxnSp>
        <p:nvCxnSpPr>
          <p:cNvPr id="28" name="Straight Arrow Connector 27">
            <a:extLst>
              <a:ext uri="{FF2B5EF4-FFF2-40B4-BE49-F238E27FC236}">
                <a16:creationId xmlns:a16="http://schemas.microsoft.com/office/drawing/2014/main" id="{41C5F274-095C-235B-A011-D858C1F96E33}"/>
              </a:ext>
            </a:extLst>
          </p:cNvPr>
          <p:cNvCxnSpPr>
            <a:cxnSpLocks/>
          </p:cNvCxnSpPr>
          <p:nvPr/>
        </p:nvCxnSpPr>
        <p:spPr>
          <a:xfrm>
            <a:off x="1370333" y="4827142"/>
            <a:ext cx="0" cy="6646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Oval 28">
            <a:extLst>
              <a:ext uri="{FF2B5EF4-FFF2-40B4-BE49-F238E27FC236}">
                <a16:creationId xmlns:a16="http://schemas.microsoft.com/office/drawing/2014/main" id="{710C3BAC-7AB4-93F7-B09A-AC7A4AAB0D8B}"/>
              </a:ext>
            </a:extLst>
          </p:cNvPr>
          <p:cNvSpPr/>
          <p:nvPr/>
        </p:nvSpPr>
        <p:spPr>
          <a:xfrm>
            <a:off x="273894" y="5491792"/>
            <a:ext cx="2169460" cy="112955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WATER PUMP </a:t>
            </a:r>
          </a:p>
        </p:txBody>
      </p:sp>
      <p:cxnSp>
        <p:nvCxnSpPr>
          <p:cNvPr id="30" name="Straight Arrow Connector 29">
            <a:extLst>
              <a:ext uri="{FF2B5EF4-FFF2-40B4-BE49-F238E27FC236}">
                <a16:creationId xmlns:a16="http://schemas.microsoft.com/office/drawing/2014/main" id="{CA1AC1B4-A0BA-4FE4-ABB9-CF5E8CADAC12}"/>
              </a:ext>
            </a:extLst>
          </p:cNvPr>
          <p:cNvCxnSpPr>
            <a:cxnSpLocks/>
          </p:cNvCxnSpPr>
          <p:nvPr/>
        </p:nvCxnSpPr>
        <p:spPr>
          <a:xfrm>
            <a:off x="5546410" y="6056568"/>
            <a:ext cx="7005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90CA8A69-FCE4-CEF0-4F16-B40453A17CFA}"/>
              </a:ext>
            </a:extLst>
          </p:cNvPr>
          <p:cNvCxnSpPr>
            <a:cxnSpLocks/>
          </p:cNvCxnSpPr>
          <p:nvPr/>
        </p:nvCxnSpPr>
        <p:spPr>
          <a:xfrm>
            <a:off x="2443354" y="6056568"/>
            <a:ext cx="93359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85F3EDEB-CDEF-C00F-586B-5FA2C5F594A8}"/>
              </a:ext>
            </a:extLst>
          </p:cNvPr>
          <p:cNvSpPr/>
          <p:nvPr/>
        </p:nvSpPr>
        <p:spPr>
          <a:xfrm>
            <a:off x="3376950" y="5515113"/>
            <a:ext cx="2169460" cy="112955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WATER SUPPLY</a:t>
            </a:r>
          </a:p>
        </p:txBody>
      </p:sp>
      <p:sp>
        <p:nvSpPr>
          <p:cNvPr id="35" name="Oval 34">
            <a:extLst>
              <a:ext uri="{FF2B5EF4-FFF2-40B4-BE49-F238E27FC236}">
                <a16:creationId xmlns:a16="http://schemas.microsoft.com/office/drawing/2014/main" id="{BDC13432-C14E-6826-3E04-369EA131219D}"/>
              </a:ext>
            </a:extLst>
          </p:cNvPr>
          <p:cNvSpPr/>
          <p:nvPr/>
        </p:nvSpPr>
        <p:spPr>
          <a:xfrm>
            <a:off x="6245654" y="5512316"/>
            <a:ext cx="2169460" cy="112955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WATERING</a:t>
            </a:r>
          </a:p>
          <a:p>
            <a:pPr algn="ctr"/>
            <a:r>
              <a:rPr lang="en-IN" dirty="0"/>
              <a:t>OF</a:t>
            </a:r>
          </a:p>
          <a:p>
            <a:pPr algn="ctr"/>
            <a:r>
              <a:rPr lang="en-IN" dirty="0"/>
              <a:t> PLANTS </a:t>
            </a:r>
          </a:p>
        </p:txBody>
      </p:sp>
      <p:pic>
        <p:nvPicPr>
          <p:cNvPr id="6" name="Picture 5">
            <a:extLst>
              <a:ext uri="{FF2B5EF4-FFF2-40B4-BE49-F238E27FC236}">
                <a16:creationId xmlns:a16="http://schemas.microsoft.com/office/drawing/2014/main" id="{66FB9C16-7575-6DFB-46B7-88D80C2CC4C1}"/>
              </a:ext>
            </a:extLst>
          </p:cNvPr>
          <p:cNvPicPr>
            <a:picLocks noChangeAspect="1"/>
          </p:cNvPicPr>
          <p:nvPr/>
        </p:nvPicPr>
        <p:blipFill>
          <a:blip r:embed="rId2"/>
          <a:stretch>
            <a:fillRect/>
          </a:stretch>
        </p:blipFill>
        <p:spPr>
          <a:xfrm>
            <a:off x="4161343" y="596266"/>
            <a:ext cx="3137869" cy="4630018"/>
          </a:xfrm>
          <a:prstGeom prst="rect">
            <a:avLst/>
          </a:prstGeom>
        </p:spPr>
      </p:pic>
      <p:cxnSp>
        <p:nvCxnSpPr>
          <p:cNvPr id="38" name="Connector: Elbow 37">
            <a:extLst>
              <a:ext uri="{FF2B5EF4-FFF2-40B4-BE49-F238E27FC236}">
                <a16:creationId xmlns:a16="http://schemas.microsoft.com/office/drawing/2014/main" id="{B27E257A-1328-8FB9-36D6-8BCE73300672}"/>
              </a:ext>
            </a:extLst>
          </p:cNvPr>
          <p:cNvCxnSpPr/>
          <p:nvPr/>
        </p:nvCxnSpPr>
        <p:spPr>
          <a:xfrm flipV="1">
            <a:off x="2644588" y="1066800"/>
            <a:ext cx="2572871" cy="140136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6154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8"/>
                                        </p:tgtEl>
                                        <p:attrNameLst>
                                          <p:attrName>style.visibility</p:attrName>
                                        </p:attrNameLst>
                                      </p:cBhvr>
                                      <p:to>
                                        <p:strVal val="visible"/>
                                      </p:to>
                                    </p:set>
                                    <p:anim by="(-#ppt_w*2)" calcmode="lin" valueType="num">
                                      <p:cBhvr rctx="PPT">
                                        <p:cTn id="7" dur="500" autoRev="1" fill="hold">
                                          <p:stCondLst>
                                            <p:cond delay="0"/>
                                          </p:stCondLst>
                                        </p:cTn>
                                        <p:tgtEl>
                                          <p:spTgt spid="8"/>
                                        </p:tgtEl>
                                        <p:attrNameLst>
                                          <p:attrName>ppt_w</p:attrName>
                                        </p:attrNameLst>
                                      </p:cBhvr>
                                    </p:anim>
                                    <p:anim by="(#ppt_w*0.50)" calcmode="lin" valueType="num">
                                      <p:cBhvr>
                                        <p:cTn id="8" dur="500" decel="50000" autoRev="1" fill="hold">
                                          <p:stCondLst>
                                            <p:cond delay="0"/>
                                          </p:stCondLst>
                                        </p:cTn>
                                        <p:tgtEl>
                                          <p:spTgt spid="8"/>
                                        </p:tgtEl>
                                        <p:attrNameLst>
                                          <p:attrName>ppt_x</p:attrName>
                                        </p:attrNameLst>
                                      </p:cBhvr>
                                    </p:anim>
                                    <p:anim from="(-#ppt_h/2)" to="(#ppt_y)" calcmode="lin" valueType="num">
                                      <p:cBhvr>
                                        <p:cTn id="9" dur="1000" fill="hold">
                                          <p:stCondLst>
                                            <p:cond delay="0"/>
                                          </p:stCondLst>
                                        </p:cTn>
                                        <p:tgtEl>
                                          <p:spTgt spid="8"/>
                                        </p:tgtEl>
                                        <p:attrNameLst>
                                          <p:attrName>ppt_y</p:attrName>
                                        </p:attrNameLst>
                                      </p:cBhvr>
                                    </p:anim>
                                    <p:animRot by="21600000">
                                      <p:cBhvr>
                                        <p:cTn id="10" dur="1000" fill="hold">
                                          <p:stCondLst>
                                            <p:cond delay="0"/>
                                          </p:stCondLst>
                                        </p:cTn>
                                        <p:tgtEl>
                                          <p:spTgt spid="8"/>
                                        </p:tgtEl>
                                        <p:attrNameLst>
                                          <p:attrName>r</p:attrName>
                                        </p:attrNameLst>
                                      </p:cBhvr>
                                    </p:animRot>
                                  </p:childTnLst>
                                </p:cTn>
                              </p:par>
                              <p:par>
                                <p:cTn id="11" presetID="56" presetClass="entr" presetSubtype="0" fill="hold" grpId="0" nodeType="withEffect">
                                  <p:stCondLst>
                                    <p:cond delay="0"/>
                                  </p:stCondLst>
                                  <p:iterate type="lt">
                                    <p:tmPct val="10000"/>
                                  </p:iterate>
                                  <p:childTnLst>
                                    <p:set>
                                      <p:cBhvr>
                                        <p:cTn id="12" dur="1" fill="hold">
                                          <p:stCondLst>
                                            <p:cond delay="0"/>
                                          </p:stCondLst>
                                        </p:cTn>
                                        <p:tgtEl>
                                          <p:spTgt spid="19"/>
                                        </p:tgtEl>
                                        <p:attrNameLst>
                                          <p:attrName>style.visibility</p:attrName>
                                        </p:attrNameLst>
                                      </p:cBhvr>
                                      <p:to>
                                        <p:strVal val="visible"/>
                                      </p:to>
                                    </p:set>
                                    <p:anim by="(-#ppt_w*2)" calcmode="lin" valueType="num">
                                      <p:cBhvr rctx="PPT">
                                        <p:cTn id="13" dur="500" autoRev="1" fill="hold">
                                          <p:stCondLst>
                                            <p:cond delay="0"/>
                                          </p:stCondLst>
                                        </p:cTn>
                                        <p:tgtEl>
                                          <p:spTgt spid="19"/>
                                        </p:tgtEl>
                                        <p:attrNameLst>
                                          <p:attrName>ppt_w</p:attrName>
                                        </p:attrNameLst>
                                      </p:cBhvr>
                                    </p:anim>
                                    <p:anim by="(#ppt_w*0.50)" calcmode="lin" valueType="num">
                                      <p:cBhvr>
                                        <p:cTn id="14" dur="500" decel="50000" autoRev="1" fill="hold">
                                          <p:stCondLst>
                                            <p:cond delay="0"/>
                                          </p:stCondLst>
                                        </p:cTn>
                                        <p:tgtEl>
                                          <p:spTgt spid="19"/>
                                        </p:tgtEl>
                                        <p:attrNameLst>
                                          <p:attrName>ppt_x</p:attrName>
                                        </p:attrNameLst>
                                      </p:cBhvr>
                                    </p:anim>
                                    <p:anim from="(-#ppt_h/2)" to="(#ppt_y)" calcmode="lin" valueType="num">
                                      <p:cBhvr>
                                        <p:cTn id="15" dur="1000" fill="hold">
                                          <p:stCondLst>
                                            <p:cond delay="0"/>
                                          </p:stCondLst>
                                        </p:cTn>
                                        <p:tgtEl>
                                          <p:spTgt spid="19"/>
                                        </p:tgtEl>
                                        <p:attrNameLst>
                                          <p:attrName>ppt_y</p:attrName>
                                        </p:attrNameLst>
                                      </p:cBhvr>
                                    </p:anim>
                                    <p:animRot by="21600000">
                                      <p:cBhvr>
                                        <p:cTn id="16" dur="1000" fill="hold">
                                          <p:stCondLst>
                                            <p:cond delay="0"/>
                                          </p:stCondLst>
                                        </p:cTn>
                                        <p:tgtEl>
                                          <p:spTgt spid="19"/>
                                        </p:tgtEl>
                                        <p:attrNameLst>
                                          <p:attrName>r</p:attrName>
                                        </p:attrNameLst>
                                      </p:cBhvr>
                                    </p:animRot>
                                  </p:childTnLst>
                                </p:cTn>
                              </p:par>
                              <p:par>
                                <p:cTn id="17" presetID="56" presetClass="entr" presetSubtype="0" fill="hold" grpId="0" nodeType="withEffect">
                                  <p:stCondLst>
                                    <p:cond delay="0"/>
                                  </p:stCondLst>
                                  <p:iterate type="lt">
                                    <p:tmPct val="10000"/>
                                  </p:iterate>
                                  <p:childTnLst>
                                    <p:set>
                                      <p:cBhvr>
                                        <p:cTn id="18" dur="1" fill="hold">
                                          <p:stCondLst>
                                            <p:cond delay="0"/>
                                          </p:stCondLst>
                                        </p:cTn>
                                        <p:tgtEl>
                                          <p:spTgt spid="20"/>
                                        </p:tgtEl>
                                        <p:attrNameLst>
                                          <p:attrName>style.visibility</p:attrName>
                                        </p:attrNameLst>
                                      </p:cBhvr>
                                      <p:to>
                                        <p:strVal val="visible"/>
                                      </p:to>
                                    </p:set>
                                    <p:anim by="(-#ppt_w*2)" calcmode="lin" valueType="num">
                                      <p:cBhvr rctx="PPT">
                                        <p:cTn id="19" dur="500" autoRev="1" fill="hold">
                                          <p:stCondLst>
                                            <p:cond delay="0"/>
                                          </p:stCondLst>
                                        </p:cTn>
                                        <p:tgtEl>
                                          <p:spTgt spid="20"/>
                                        </p:tgtEl>
                                        <p:attrNameLst>
                                          <p:attrName>ppt_w</p:attrName>
                                        </p:attrNameLst>
                                      </p:cBhvr>
                                    </p:anim>
                                    <p:anim by="(#ppt_w*0.50)" calcmode="lin" valueType="num">
                                      <p:cBhvr>
                                        <p:cTn id="20" dur="500" decel="50000" autoRev="1" fill="hold">
                                          <p:stCondLst>
                                            <p:cond delay="0"/>
                                          </p:stCondLst>
                                        </p:cTn>
                                        <p:tgtEl>
                                          <p:spTgt spid="20"/>
                                        </p:tgtEl>
                                        <p:attrNameLst>
                                          <p:attrName>ppt_x</p:attrName>
                                        </p:attrNameLst>
                                      </p:cBhvr>
                                    </p:anim>
                                    <p:anim from="(-#ppt_h/2)" to="(#ppt_y)" calcmode="lin" valueType="num">
                                      <p:cBhvr>
                                        <p:cTn id="21" dur="1000" fill="hold">
                                          <p:stCondLst>
                                            <p:cond delay="0"/>
                                          </p:stCondLst>
                                        </p:cTn>
                                        <p:tgtEl>
                                          <p:spTgt spid="20"/>
                                        </p:tgtEl>
                                        <p:attrNameLst>
                                          <p:attrName>ppt_y</p:attrName>
                                        </p:attrNameLst>
                                      </p:cBhvr>
                                    </p:anim>
                                    <p:animRot by="21600000">
                                      <p:cBhvr>
                                        <p:cTn id="22" dur="1000" fill="hold">
                                          <p:stCondLst>
                                            <p:cond delay="0"/>
                                          </p:stCondLst>
                                        </p:cTn>
                                        <p:tgtEl>
                                          <p:spTgt spid="20"/>
                                        </p:tgtEl>
                                        <p:attrNameLst>
                                          <p:attrName>r</p:attrName>
                                        </p:attrNameLst>
                                      </p:cBhvr>
                                    </p:animRot>
                                  </p:childTnLst>
                                </p:cTn>
                              </p:par>
                              <p:par>
                                <p:cTn id="23" presetID="56" presetClass="entr" presetSubtype="0" fill="hold" grpId="0" nodeType="withEffect">
                                  <p:stCondLst>
                                    <p:cond delay="0"/>
                                  </p:stCondLst>
                                  <p:iterate type="lt">
                                    <p:tmPct val="10000"/>
                                  </p:iterate>
                                  <p:childTnLst>
                                    <p:set>
                                      <p:cBhvr>
                                        <p:cTn id="24" dur="1" fill="hold">
                                          <p:stCondLst>
                                            <p:cond delay="0"/>
                                          </p:stCondLst>
                                        </p:cTn>
                                        <p:tgtEl>
                                          <p:spTgt spid="21"/>
                                        </p:tgtEl>
                                        <p:attrNameLst>
                                          <p:attrName>style.visibility</p:attrName>
                                        </p:attrNameLst>
                                      </p:cBhvr>
                                      <p:to>
                                        <p:strVal val="visible"/>
                                      </p:to>
                                    </p:set>
                                    <p:anim by="(-#ppt_w*2)" calcmode="lin" valueType="num">
                                      <p:cBhvr rctx="PPT">
                                        <p:cTn id="25" dur="500" autoRev="1" fill="hold">
                                          <p:stCondLst>
                                            <p:cond delay="0"/>
                                          </p:stCondLst>
                                        </p:cTn>
                                        <p:tgtEl>
                                          <p:spTgt spid="21"/>
                                        </p:tgtEl>
                                        <p:attrNameLst>
                                          <p:attrName>ppt_w</p:attrName>
                                        </p:attrNameLst>
                                      </p:cBhvr>
                                    </p:anim>
                                    <p:anim by="(#ppt_w*0.50)" calcmode="lin" valueType="num">
                                      <p:cBhvr>
                                        <p:cTn id="26" dur="500" decel="50000" autoRev="1" fill="hold">
                                          <p:stCondLst>
                                            <p:cond delay="0"/>
                                          </p:stCondLst>
                                        </p:cTn>
                                        <p:tgtEl>
                                          <p:spTgt spid="21"/>
                                        </p:tgtEl>
                                        <p:attrNameLst>
                                          <p:attrName>ppt_x</p:attrName>
                                        </p:attrNameLst>
                                      </p:cBhvr>
                                    </p:anim>
                                    <p:anim from="(-#ppt_h/2)" to="(#ppt_y)" calcmode="lin" valueType="num">
                                      <p:cBhvr>
                                        <p:cTn id="27" dur="1000" fill="hold">
                                          <p:stCondLst>
                                            <p:cond delay="0"/>
                                          </p:stCondLst>
                                        </p:cTn>
                                        <p:tgtEl>
                                          <p:spTgt spid="21"/>
                                        </p:tgtEl>
                                        <p:attrNameLst>
                                          <p:attrName>ppt_y</p:attrName>
                                        </p:attrNameLst>
                                      </p:cBhvr>
                                    </p:anim>
                                    <p:animRot by="21600000">
                                      <p:cBhvr>
                                        <p:cTn id="28" dur="1000" fill="hold">
                                          <p:stCondLst>
                                            <p:cond delay="0"/>
                                          </p:stCondLst>
                                        </p:cTn>
                                        <p:tgtEl>
                                          <p:spTgt spid="21"/>
                                        </p:tgtEl>
                                        <p:attrNameLst>
                                          <p:attrName>r</p:attrName>
                                        </p:attrNameLst>
                                      </p:cBhvr>
                                    </p:animRot>
                                  </p:childTnLst>
                                </p:cTn>
                              </p:par>
                              <p:par>
                                <p:cTn id="29" presetID="56" presetClass="entr" presetSubtype="0" fill="hold" grpId="0" nodeType="withEffect">
                                  <p:stCondLst>
                                    <p:cond delay="0"/>
                                  </p:stCondLst>
                                  <p:iterate type="lt">
                                    <p:tmPct val="10000"/>
                                  </p:iterate>
                                  <p:childTnLst>
                                    <p:set>
                                      <p:cBhvr>
                                        <p:cTn id="30" dur="1" fill="hold">
                                          <p:stCondLst>
                                            <p:cond delay="0"/>
                                          </p:stCondLst>
                                        </p:cTn>
                                        <p:tgtEl>
                                          <p:spTgt spid="24"/>
                                        </p:tgtEl>
                                        <p:attrNameLst>
                                          <p:attrName>style.visibility</p:attrName>
                                        </p:attrNameLst>
                                      </p:cBhvr>
                                      <p:to>
                                        <p:strVal val="visible"/>
                                      </p:to>
                                    </p:set>
                                    <p:anim by="(-#ppt_w*2)" calcmode="lin" valueType="num">
                                      <p:cBhvr rctx="PPT">
                                        <p:cTn id="31" dur="500" autoRev="1" fill="hold">
                                          <p:stCondLst>
                                            <p:cond delay="0"/>
                                          </p:stCondLst>
                                        </p:cTn>
                                        <p:tgtEl>
                                          <p:spTgt spid="24"/>
                                        </p:tgtEl>
                                        <p:attrNameLst>
                                          <p:attrName>ppt_w</p:attrName>
                                        </p:attrNameLst>
                                      </p:cBhvr>
                                    </p:anim>
                                    <p:anim by="(#ppt_w*0.50)" calcmode="lin" valueType="num">
                                      <p:cBhvr>
                                        <p:cTn id="32" dur="500" decel="50000" autoRev="1" fill="hold">
                                          <p:stCondLst>
                                            <p:cond delay="0"/>
                                          </p:stCondLst>
                                        </p:cTn>
                                        <p:tgtEl>
                                          <p:spTgt spid="24"/>
                                        </p:tgtEl>
                                        <p:attrNameLst>
                                          <p:attrName>ppt_x</p:attrName>
                                        </p:attrNameLst>
                                      </p:cBhvr>
                                    </p:anim>
                                    <p:anim from="(-#ppt_h/2)" to="(#ppt_y)" calcmode="lin" valueType="num">
                                      <p:cBhvr>
                                        <p:cTn id="33" dur="1000" fill="hold">
                                          <p:stCondLst>
                                            <p:cond delay="0"/>
                                          </p:stCondLst>
                                        </p:cTn>
                                        <p:tgtEl>
                                          <p:spTgt spid="24"/>
                                        </p:tgtEl>
                                        <p:attrNameLst>
                                          <p:attrName>ppt_y</p:attrName>
                                        </p:attrNameLst>
                                      </p:cBhvr>
                                    </p:anim>
                                    <p:animRot by="21600000">
                                      <p:cBhvr>
                                        <p:cTn id="34" dur="1000" fill="hold">
                                          <p:stCondLst>
                                            <p:cond delay="0"/>
                                          </p:stCondLst>
                                        </p:cTn>
                                        <p:tgtEl>
                                          <p:spTgt spid="24"/>
                                        </p:tgtEl>
                                        <p:attrNameLst>
                                          <p:attrName>r</p:attrName>
                                        </p:attrNameLst>
                                      </p:cBhvr>
                                    </p:animRot>
                                  </p:childTnLst>
                                </p:cTn>
                              </p:par>
                              <p:par>
                                <p:cTn id="35" presetID="56" presetClass="entr" presetSubtype="0" fill="hold" grpId="0" nodeType="withEffect">
                                  <p:stCondLst>
                                    <p:cond delay="0"/>
                                  </p:stCondLst>
                                  <p:iterate type="lt">
                                    <p:tmPct val="10000"/>
                                  </p:iterate>
                                  <p:childTnLst>
                                    <p:set>
                                      <p:cBhvr>
                                        <p:cTn id="36" dur="1" fill="hold">
                                          <p:stCondLst>
                                            <p:cond delay="0"/>
                                          </p:stCondLst>
                                        </p:cTn>
                                        <p:tgtEl>
                                          <p:spTgt spid="23"/>
                                        </p:tgtEl>
                                        <p:attrNameLst>
                                          <p:attrName>style.visibility</p:attrName>
                                        </p:attrNameLst>
                                      </p:cBhvr>
                                      <p:to>
                                        <p:strVal val="visible"/>
                                      </p:to>
                                    </p:set>
                                    <p:anim by="(-#ppt_w*2)" calcmode="lin" valueType="num">
                                      <p:cBhvr rctx="PPT">
                                        <p:cTn id="37" dur="500" autoRev="1" fill="hold">
                                          <p:stCondLst>
                                            <p:cond delay="0"/>
                                          </p:stCondLst>
                                        </p:cTn>
                                        <p:tgtEl>
                                          <p:spTgt spid="23"/>
                                        </p:tgtEl>
                                        <p:attrNameLst>
                                          <p:attrName>ppt_w</p:attrName>
                                        </p:attrNameLst>
                                      </p:cBhvr>
                                    </p:anim>
                                    <p:anim by="(#ppt_w*0.50)" calcmode="lin" valueType="num">
                                      <p:cBhvr>
                                        <p:cTn id="38" dur="500" decel="50000" autoRev="1" fill="hold">
                                          <p:stCondLst>
                                            <p:cond delay="0"/>
                                          </p:stCondLst>
                                        </p:cTn>
                                        <p:tgtEl>
                                          <p:spTgt spid="23"/>
                                        </p:tgtEl>
                                        <p:attrNameLst>
                                          <p:attrName>ppt_x</p:attrName>
                                        </p:attrNameLst>
                                      </p:cBhvr>
                                    </p:anim>
                                    <p:anim from="(-#ppt_h/2)" to="(#ppt_y)" calcmode="lin" valueType="num">
                                      <p:cBhvr>
                                        <p:cTn id="39" dur="1000" fill="hold">
                                          <p:stCondLst>
                                            <p:cond delay="0"/>
                                          </p:stCondLst>
                                        </p:cTn>
                                        <p:tgtEl>
                                          <p:spTgt spid="23"/>
                                        </p:tgtEl>
                                        <p:attrNameLst>
                                          <p:attrName>ppt_y</p:attrName>
                                        </p:attrNameLst>
                                      </p:cBhvr>
                                    </p:anim>
                                    <p:animRot by="21600000">
                                      <p:cBhvr>
                                        <p:cTn id="40" dur="1000" fill="hold">
                                          <p:stCondLst>
                                            <p:cond delay="0"/>
                                          </p:stCondLst>
                                        </p:cTn>
                                        <p:tgtEl>
                                          <p:spTgt spid="23"/>
                                        </p:tgtEl>
                                        <p:attrNameLst>
                                          <p:attrName>r</p:attrName>
                                        </p:attrNameLst>
                                      </p:cBhvr>
                                    </p:animRot>
                                  </p:childTnLst>
                                </p:cTn>
                              </p:par>
                            </p:childTnLst>
                          </p:cTn>
                        </p:par>
                      </p:childTnLst>
                    </p:cTn>
                  </p:par>
                  <p:par>
                    <p:cTn id="41" fill="hold">
                      <p:stCondLst>
                        <p:cond delay="indefinite"/>
                      </p:stCondLst>
                      <p:childTnLst>
                        <p:par>
                          <p:cTn id="42" fill="hold">
                            <p:stCondLst>
                              <p:cond delay="0"/>
                            </p:stCondLst>
                            <p:childTnLst>
                              <p:par>
                                <p:cTn id="43" presetID="47" presetClass="entr" presetSubtype="0" fill="hold" grpId="0" nodeType="clickEffect">
                                  <p:stCondLst>
                                    <p:cond delay="0"/>
                                  </p:stCondLst>
                                  <p:childTnLst>
                                    <p:set>
                                      <p:cBhvr>
                                        <p:cTn id="44" dur="1" fill="hold">
                                          <p:stCondLst>
                                            <p:cond delay="0"/>
                                          </p:stCondLst>
                                        </p:cTn>
                                        <p:tgtEl>
                                          <p:spTgt spid="10">
                                            <p:bg/>
                                          </p:spTgt>
                                        </p:tgtEl>
                                        <p:attrNameLst>
                                          <p:attrName>style.visibility</p:attrName>
                                        </p:attrNameLst>
                                      </p:cBhvr>
                                      <p:to>
                                        <p:strVal val="visible"/>
                                      </p:to>
                                    </p:set>
                                    <p:animEffect transition="in" filter="fade">
                                      <p:cBhvr>
                                        <p:cTn id="45" dur="1000"/>
                                        <p:tgtEl>
                                          <p:spTgt spid="10">
                                            <p:bg/>
                                          </p:spTgt>
                                        </p:tgtEl>
                                      </p:cBhvr>
                                    </p:animEffect>
                                    <p:anim calcmode="lin" valueType="num">
                                      <p:cBhvr>
                                        <p:cTn id="46" dur="1000" fill="hold"/>
                                        <p:tgtEl>
                                          <p:spTgt spid="10">
                                            <p:bg/>
                                          </p:spTgt>
                                        </p:tgtEl>
                                        <p:attrNameLst>
                                          <p:attrName>ppt_x</p:attrName>
                                        </p:attrNameLst>
                                      </p:cBhvr>
                                      <p:tavLst>
                                        <p:tav tm="0">
                                          <p:val>
                                            <p:strVal val="#ppt_x"/>
                                          </p:val>
                                        </p:tav>
                                        <p:tav tm="100000">
                                          <p:val>
                                            <p:strVal val="#ppt_x"/>
                                          </p:val>
                                        </p:tav>
                                      </p:tavLst>
                                    </p:anim>
                                    <p:anim calcmode="lin" valueType="num">
                                      <p:cBhvr>
                                        <p:cTn id="47" dur="1000" fill="hold"/>
                                        <p:tgtEl>
                                          <p:spTgt spid="10">
                                            <p:bg/>
                                          </p:spTgt>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47" presetClass="entr" presetSubtype="0" fill="hold" grpId="0" nodeType="clickEffect">
                                  <p:stCondLst>
                                    <p:cond delay="0"/>
                                  </p:stCondLst>
                                  <p:childTnLst>
                                    <p:set>
                                      <p:cBhvr>
                                        <p:cTn id="51" dur="1" fill="hold">
                                          <p:stCondLst>
                                            <p:cond delay="0"/>
                                          </p:stCondLst>
                                        </p:cTn>
                                        <p:tgtEl>
                                          <p:spTgt spid="10">
                                            <p:txEl>
                                              <p:pRg st="0" end="0"/>
                                            </p:txEl>
                                          </p:spTgt>
                                        </p:tgtEl>
                                        <p:attrNameLst>
                                          <p:attrName>style.visibility</p:attrName>
                                        </p:attrNameLst>
                                      </p:cBhvr>
                                      <p:to>
                                        <p:strVal val="visible"/>
                                      </p:to>
                                    </p:set>
                                    <p:animEffect transition="in" filter="fade">
                                      <p:cBhvr>
                                        <p:cTn id="52" dur="1000"/>
                                        <p:tgtEl>
                                          <p:spTgt spid="10">
                                            <p:txEl>
                                              <p:pRg st="0" end="0"/>
                                            </p:txEl>
                                          </p:spTgt>
                                        </p:tgtEl>
                                      </p:cBhvr>
                                    </p:animEffect>
                                    <p:anim calcmode="lin" valueType="num">
                                      <p:cBhvr>
                                        <p:cTn id="53"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54" dur="10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47" presetClass="entr" presetSubtype="0" fill="hold" nodeType="clickEffect">
                                  <p:stCondLst>
                                    <p:cond delay="0"/>
                                  </p:stCondLst>
                                  <p:childTnLst>
                                    <p:set>
                                      <p:cBhvr>
                                        <p:cTn id="58" dur="1" fill="hold">
                                          <p:stCondLst>
                                            <p:cond delay="0"/>
                                          </p:stCondLst>
                                        </p:cTn>
                                        <p:tgtEl>
                                          <p:spTgt spid="12"/>
                                        </p:tgtEl>
                                        <p:attrNameLst>
                                          <p:attrName>style.visibility</p:attrName>
                                        </p:attrNameLst>
                                      </p:cBhvr>
                                      <p:to>
                                        <p:strVal val="visible"/>
                                      </p:to>
                                    </p:set>
                                    <p:animEffect transition="in" filter="fade">
                                      <p:cBhvr>
                                        <p:cTn id="59" dur="1000"/>
                                        <p:tgtEl>
                                          <p:spTgt spid="12"/>
                                        </p:tgtEl>
                                      </p:cBhvr>
                                    </p:animEffect>
                                    <p:anim calcmode="lin" valueType="num">
                                      <p:cBhvr>
                                        <p:cTn id="60" dur="1000" fill="hold"/>
                                        <p:tgtEl>
                                          <p:spTgt spid="12"/>
                                        </p:tgtEl>
                                        <p:attrNameLst>
                                          <p:attrName>ppt_x</p:attrName>
                                        </p:attrNameLst>
                                      </p:cBhvr>
                                      <p:tavLst>
                                        <p:tav tm="0">
                                          <p:val>
                                            <p:strVal val="#ppt_x"/>
                                          </p:val>
                                        </p:tav>
                                        <p:tav tm="100000">
                                          <p:val>
                                            <p:strVal val="#ppt_x"/>
                                          </p:val>
                                        </p:tav>
                                      </p:tavLst>
                                    </p:anim>
                                    <p:anim calcmode="lin" valueType="num">
                                      <p:cBhvr>
                                        <p:cTn id="61"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47" presetClass="entr" presetSubtype="0" fill="hold" grpId="0" nodeType="clickEffect">
                                  <p:stCondLst>
                                    <p:cond delay="0"/>
                                  </p:stCondLst>
                                  <p:childTnLst>
                                    <p:set>
                                      <p:cBhvr>
                                        <p:cTn id="65" dur="1" fill="hold">
                                          <p:stCondLst>
                                            <p:cond delay="0"/>
                                          </p:stCondLst>
                                        </p:cTn>
                                        <p:tgtEl>
                                          <p:spTgt spid="15">
                                            <p:bg/>
                                          </p:spTgt>
                                        </p:tgtEl>
                                        <p:attrNameLst>
                                          <p:attrName>style.visibility</p:attrName>
                                        </p:attrNameLst>
                                      </p:cBhvr>
                                      <p:to>
                                        <p:strVal val="visible"/>
                                      </p:to>
                                    </p:set>
                                    <p:animEffect transition="in" filter="fade">
                                      <p:cBhvr>
                                        <p:cTn id="66" dur="1000"/>
                                        <p:tgtEl>
                                          <p:spTgt spid="15">
                                            <p:bg/>
                                          </p:spTgt>
                                        </p:tgtEl>
                                      </p:cBhvr>
                                    </p:animEffect>
                                    <p:anim calcmode="lin" valueType="num">
                                      <p:cBhvr>
                                        <p:cTn id="67" dur="1000" fill="hold"/>
                                        <p:tgtEl>
                                          <p:spTgt spid="15">
                                            <p:bg/>
                                          </p:spTgt>
                                        </p:tgtEl>
                                        <p:attrNameLst>
                                          <p:attrName>ppt_x</p:attrName>
                                        </p:attrNameLst>
                                      </p:cBhvr>
                                      <p:tavLst>
                                        <p:tav tm="0">
                                          <p:val>
                                            <p:strVal val="#ppt_x"/>
                                          </p:val>
                                        </p:tav>
                                        <p:tav tm="100000">
                                          <p:val>
                                            <p:strVal val="#ppt_x"/>
                                          </p:val>
                                        </p:tav>
                                      </p:tavLst>
                                    </p:anim>
                                    <p:anim calcmode="lin" valueType="num">
                                      <p:cBhvr>
                                        <p:cTn id="68" dur="1000" fill="hold"/>
                                        <p:tgtEl>
                                          <p:spTgt spid="15">
                                            <p:bg/>
                                          </p:spTgt>
                                        </p:tgtEl>
                                        <p:attrNameLst>
                                          <p:attrName>ppt_y</p:attrName>
                                        </p:attrNameLst>
                                      </p:cBhvr>
                                      <p:tavLst>
                                        <p:tav tm="0">
                                          <p:val>
                                            <p:strVal val="#ppt_y-.1"/>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47" presetClass="entr" presetSubtype="0" fill="hold" grpId="0" nodeType="clickEffect">
                                  <p:stCondLst>
                                    <p:cond delay="0"/>
                                  </p:stCondLst>
                                  <p:childTnLst>
                                    <p:set>
                                      <p:cBhvr>
                                        <p:cTn id="72" dur="1" fill="hold">
                                          <p:stCondLst>
                                            <p:cond delay="0"/>
                                          </p:stCondLst>
                                        </p:cTn>
                                        <p:tgtEl>
                                          <p:spTgt spid="15">
                                            <p:txEl>
                                              <p:pRg st="0" end="0"/>
                                            </p:txEl>
                                          </p:spTgt>
                                        </p:tgtEl>
                                        <p:attrNameLst>
                                          <p:attrName>style.visibility</p:attrName>
                                        </p:attrNameLst>
                                      </p:cBhvr>
                                      <p:to>
                                        <p:strVal val="visible"/>
                                      </p:to>
                                    </p:set>
                                    <p:animEffect transition="in" filter="fade">
                                      <p:cBhvr>
                                        <p:cTn id="73" dur="1000"/>
                                        <p:tgtEl>
                                          <p:spTgt spid="15">
                                            <p:txEl>
                                              <p:pRg st="0" end="0"/>
                                            </p:txEl>
                                          </p:spTgt>
                                        </p:tgtEl>
                                      </p:cBhvr>
                                    </p:animEffect>
                                    <p:anim calcmode="lin" valueType="num">
                                      <p:cBhvr>
                                        <p:cTn id="74"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p:cTn id="75" dur="1000" fill="hold"/>
                                        <p:tgtEl>
                                          <p:spTgt spid="1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22" presetClass="entr" presetSubtype="8" fill="hold" nodeType="clickEffect">
                                  <p:stCondLst>
                                    <p:cond delay="0"/>
                                  </p:stCondLst>
                                  <p:childTnLst>
                                    <p:set>
                                      <p:cBhvr>
                                        <p:cTn id="79" dur="1" fill="hold">
                                          <p:stCondLst>
                                            <p:cond delay="0"/>
                                          </p:stCondLst>
                                        </p:cTn>
                                        <p:tgtEl>
                                          <p:spTgt spid="38"/>
                                        </p:tgtEl>
                                        <p:attrNameLst>
                                          <p:attrName>style.visibility</p:attrName>
                                        </p:attrNameLst>
                                      </p:cBhvr>
                                      <p:to>
                                        <p:strVal val="visible"/>
                                      </p:to>
                                    </p:set>
                                    <p:animEffect transition="in" filter="wipe(left)">
                                      <p:cBhvr>
                                        <p:cTn id="80" dur="500"/>
                                        <p:tgtEl>
                                          <p:spTgt spid="38"/>
                                        </p:tgtEl>
                                      </p:cBhvr>
                                    </p:animEffect>
                                  </p:childTnLst>
                                </p:cTn>
                              </p:par>
                            </p:childTnLst>
                          </p:cTn>
                        </p:par>
                      </p:childTnLst>
                    </p:cTn>
                  </p:par>
                  <p:par>
                    <p:cTn id="81" fill="hold">
                      <p:stCondLst>
                        <p:cond delay="indefinite"/>
                      </p:stCondLst>
                      <p:childTnLst>
                        <p:par>
                          <p:cTn id="82" fill="hold">
                            <p:stCondLst>
                              <p:cond delay="0"/>
                            </p:stCondLst>
                            <p:childTnLst>
                              <p:par>
                                <p:cTn id="83" presetID="22" presetClass="entr" presetSubtype="1" fill="hold" nodeType="clickEffect">
                                  <p:stCondLst>
                                    <p:cond delay="0"/>
                                  </p:stCondLst>
                                  <p:childTnLst>
                                    <p:set>
                                      <p:cBhvr>
                                        <p:cTn id="84" dur="1" fill="hold">
                                          <p:stCondLst>
                                            <p:cond delay="0"/>
                                          </p:stCondLst>
                                        </p:cTn>
                                        <p:tgtEl>
                                          <p:spTgt spid="6"/>
                                        </p:tgtEl>
                                        <p:attrNameLst>
                                          <p:attrName>style.visibility</p:attrName>
                                        </p:attrNameLst>
                                      </p:cBhvr>
                                      <p:to>
                                        <p:strVal val="visible"/>
                                      </p:to>
                                    </p:set>
                                    <p:animEffect transition="in" filter="wipe(up)">
                                      <p:cBhvr>
                                        <p:cTn id="85" dur="500"/>
                                        <p:tgtEl>
                                          <p:spTgt spid="6"/>
                                        </p:tgtEl>
                                      </p:cBhvr>
                                    </p:animEffect>
                                  </p:childTnLst>
                                </p:cTn>
                              </p:par>
                            </p:childTnLst>
                          </p:cTn>
                        </p:par>
                      </p:childTnLst>
                    </p:cTn>
                  </p:par>
                  <p:par>
                    <p:cTn id="86" fill="hold">
                      <p:stCondLst>
                        <p:cond delay="indefinite"/>
                      </p:stCondLst>
                      <p:childTnLst>
                        <p:par>
                          <p:cTn id="87" fill="hold">
                            <p:stCondLst>
                              <p:cond delay="0"/>
                            </p:stCondLst>
                            <p:childTnLst>
                              <p:par>
                                <p:cTn id="88" presetID="47" presetClass="entr" presetSubtype="0" fill="hold" nodeType="clickEffect">
                                  <p:stCondLst>
                                    <p:cond delay="0"/>
                                  </p:stCondLst>
                                  <p:childTnLst>
                                    <p:set>
                                      <p:cBhvr>
                                        <p:cTn id="89" dur="1" fill="hold">
                                          <p:stCondLst>
                                            <p:cond delay="0"/>
                                          </p:stCondLst>
                                        </p:cTn>
                                        <p:tgtEl>
                                          <p:spTgt spid="16"/>
                                        </p:tgtEl>
                                        <p:attrNameLst>
                                          <p:attrName>style.visibility</p:attrName>
                                        </p:attrNameLst>
                                      </p:cBhvr>
                                      <p:to>
                                        <p:strVal val="visible"/>
                                      </p:to>
                                    </p:set>
                                    <p:animEffect transition="in" filter="fade">
                                      <p:cBhvr>
                                        <p:cTn id="90" dur="1000"/>
                                        <p:tgtEl>
                                          <p:spTgt spid="16"/>
                                        </p:tgtEl>
                                      </p:cBhvr>
                                    </p:animEffect>
                                    <p:anim calcmode="lin" valueType="num">
                                      <p:cBhvr>
                                        <p:cTn id="91" dur="1000" fill="hold"/>
                                        <p:tgtEl>
                                          <p:spTgt spid="16"/>
                                        </p:tgtEl>
                                        <p:attrNameLst>
                                          <p:attrName>ppt_x</p:attrName>
                                        </p:attrNameLst>
                                      </p:cBhvr>
                                      <p:tavLst>
                                        <p:tav tm="0">
                                          <p:val>
                                            <p:strVal val="#ppt_x"/>
                                          </p:val>
                                        </p:tav>
                                        <p:tav tm="100000">
                                          <p:val>
                                            <p:strVal val="#ppt_x"/>
                                          </p:val>
                                        </p:tav>
                                      </p:tavLst>
                                    </p:anim>
                                    <p:anim calcmode="lin" valueType="num">
                                      <p:cBhvr>
                                        <p:cTn id="92"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47" presetClass="entr" presetSubtype="0" fill="hold" grpId="0" nodeType="clickEffect">
                                  <p:stCondLst>
                                    <p:cond delay="0"/>
                                  </p:stCondLst>
                                  <p:childTnLst>
                                    <p:set>
                                      <p:cBhvr>
                                        <p:cTn id="96" dur="1" fill="hold">
                                          <p:stCondLst>
                                            <p:cond delay="0"/>
                                          </p:stCondLst>
                                        </p:cTn>
                                        <p:tgtEl>
                                          <p:spTgt spid="17">
                                            <p:bg/>
                                          </p:spTgt>
                                        </p:tgtEl>
                                        <p:attrNameLst>
                                          <p:attrName>style.visibility</p:attrName>
                                        </p:attrNameLst>
                                      </p:cBhvr>
                                      <p:to>
                                        <p:strVal val="visible"/>
                                      </p:to>
                                    </p:set>
                                    <p:animEffect transition="in" filter="fade">
                                      <p:cBhvr>
                                        <p:cTn id="97" dur="1000"/>
                                        <p:tgtEl>
                                          <p:spTgt spid="17">
                                            <p:bg/>
                                          </p:spTgt>
                                        </p:tgtEl>
                                      </p:cBhvr>
                                    </p:animEffect>
                                    <p:anim calcmode="lin" valueType="num">
                                      <p:cBhvr>
                                        <p:cTn id="98" dur="1000" fill="hold"/>
                                        <p:tgtEl>
                                          <p:spTgt spid="17">
                                            <p:bg/>
                                          </p:spTgt>
                                        </p:tgtEl>
                                        <p:attrNameLst>
                                          <p:attrName>ppt_x</p:attrName>
                                        </p:attrNameLst>
                                      </p:cBhvr>
                                      <p:tavLst>
                                        <p:tav tm="0">
                                          <p:val>
                                            <p:strVal val="#ppt_x"/>
                                          </p:val>
                                        </p:tav>
                                        <p:tav tm="100000">
                                          <p:val>
                                            <p:strVal val="#ppt_x"/>
                                          </p:val>
                                        </p:tav>
                                      </p:tavLst>
                                    </p:anim>
                                    <p:anim calcmode="lin" valueType="num">
                                      <p:cBhvr>
                                        <p:cTn id="99" dur="1000" fill="hold"/>
                                        <p:tgtEl>
                                          <p:spTgt spid="17">
                                            <p:bg/>
                                          </p:spTgt>
                                        </p:tgtEl>
                                        <p:attrNameLst>
                                          <p:attrName>ppt_y</p:attrName>
                                        </p:attrNameLst>
                                      </p:cBhvr>
                                      <p:tavLst>
                                        <p:tav tm="0">
                                          <p:val>
                                            <p:strVal val="#ppt_y-.1"/>
                                          </p:val>
                                        </p:tav>
                                        <p:tav tm="100000">
                                          <p:val>
                                            <p:strVal val="#ppt_y"/>
                                          </p:val>
                                        </p:tav>
                                      </p:tavLst>
                                    </p:anim>
                                  </p:childTnLst>
                                </p:cTn>
                              </p:par>
                            </p:childTnLst>
                          </p:cTn>
                        </p:par>
                      </p:childTnLst>
                    </p:cTn>
                  </p:par>
                  <p:par>
                    <p:cTn id="100" fill="hold">
                      <p:stCondLst>
                        <p:cond delay="indefinite"/>
                      </p:stCondLst>
                      <p:childTnLst>
                        <p:par>
                          <p:cTn id="101" fill="hold">
                            <p:stCondLst>
                              <p:cond delay="0"/>
                            </p:stCondLst>
                            <p:childTnLst>
                              <p:par>
                                <p:cTn id="102" presetID="47" presetClass="entr" presetSubtype="0" fill="hold" grpId="0" nodeType="clickEffect">
                                  <p:stCondLst>
                                    <p:cond delay="0"/>
                                  </p:stCondLst>
                                  <p:childTnLst>
                                    <p:set>
                                      <p:cBhvr>
                                        <p:cTn id="103" dur="1" fill="hold">
                                          <p:stCondLst>
                                            <p:cond delay="0"/>
                                          </p:stCondLst>
                                        </p:cTn>
                                        <p:tgtEl>
                                          <p:spTgt spid="17">
                                            <p:txEl>
                                              <p:pRg st="0" end="0"/>
                                            </p:txEl>
                                          </p:spTgt>
                                        </p:tgtEl>
                                        <p:attrNameLst>
                                          <p:attrName>style.visibility</p:attrName>
                                        </p:attrNameLst>
                                      </p:cBhvr>
                                      <p:to>
                                        <p:strVal val="visible"/>
                                      </p:to>
                                    </p:set>
                                    <p:animEffect transition="in" filter="fade">
                                      <p:cBhvr>
                                        <p:cTn id="104" dur="1000"/>
                                        <p:tgtEl>
                                          <p:spTgt spid="17">
                                            <p:txEl>
                                              <p:pRg st="0" end="0"/>
                                            </p:txEl>
                                          </p:spTgt>
                                        </p:tgtEl>
                                      </p:cBhvr>
                                    </p:animEffect>
                                    <p:anim calcmode="lin" valueType="num">
                                      <p:cBhvr>
                                        <p:cTn id="105" dur="1000" fill="hold"/>
                                        <p:tgtEl>
                                          <p:spTgt spid="17">
                                            <p:txEl>
                                              <p:pRg st="0" end="0"/>
                                            </p:txEl>
                                          </p:spTgt>
                                        </p:tgtEl>
                                        <p:attrNameLst>
                                          <p:attrName>ppt_x</p:attrName>
                                        </p:attrNameLst>
                                      </p:cBhvr>
                                      <p:tavLst>
                                        <p:tav tm="0">
                                          <p:val>
                                            <p:strVal val="#ppt_x"/>
                                          </p:val>
                                        </p:tav>
                                        <p:tav tm="100000">
                                          <p:val>
                                            <p:strVal val="#ppt_x"/>
                                          </p:val>
                                        </p:tav>
                                      </p:tavLst>
                                    </p:anim>
                                    <p:anim calcmode="lin" valueType="num">
                                      <p:cBhvr>
                                        <p:cTn id="106" dur="1000" fill="hold"/>
                                        <p:tgtEl>
                                          <p:spTgt spid="1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7" fill="hold">
                      <p:stCondLst>
                        <p:cond delay="indefinite"/>
                      </p:stCondLst>
                      <p:childTnLst>
                        <p:par>
                          <p:cTn id="108" fill="hold">
                            <p:stCondLst>
                              <p:cond delay="0"/>
                            </p:stCondLst>
                            <p:childTnLst>
                              <p:par>
                                <p:cTn id="109" presetID="47" presetClass="entr" presetSubtype="0" fill="hold" nodeType="clickEffect">
                                  <p:stCondLst>
                                    <p:cond delay="0"/>
                                  </p:stCondLst>
                                  <p:childTnLst>
                                    <p:set>
                                      <p:cBhvr>
                                        <p:cTn id="110" dur="1" fill="hold">
                                          <p:stCondLst>
                                            <p:cond delay="0"/>
                                          </p:stCondLst>
                                        </p:cTn>
                                        <p:tgtEl>
                                          <p:spTgt spid="28"/>
                                        </p:tgtEl>
                                        <p:attrNameLst>
                                          <p:attrName>style.visibility</p:attrName>
                                        </p:attrNameLst>
                                      </p:cBhvr>
                                      <p:to>
                                        <p:strVal val="visible"/>
                                      </p:to>
                                    </p:set>
                                    <p:animEffect transition="in" filter="fade">
                                      <p:cBhvr>
                                        <p:cTn id="111" dur="1000"/>
                                        <p:tgtEl>
                                          <p:spTgt spid="28"/>
                                        </p:tgtEl>
                                      </p:cBhvr>
                                    </p:animEffect>
                                    <p:anim calcmode="lin" valueType="num">
                                      <p:cBhvr>
                                        <p:cTn id="112" dur="1000" fill="hold"/>
                                        <p:tgtEl>
                                          <p:spTgt spid="28"/>
                                        </p:tgtEl>
                                        <p:attrNameLst>
                                          <p:attrName>ppt_x</p:attrName>
                                        </p:attrNameLst>
                                      </p:cBhvr>
                                      <p:tavLst>
                                        <p:tav tm="0">
                                          <p:val>
                                            <p:strVal val="#ppt_x"/>
                                          </p:val>
                                        </p:tav>
                                        <p:tav tm="100000">
                                          <p:val>
                                            <p:strVal val="#ppt_x"/>
                                          </p:val>
                                        </p:tav>
                                      </p:tavLst>
                                    </p:anim>
                                    <p:anim calcmode="lin" valueType="num">
                                      <p:cBhvr>
                                        <p:cTn id="113"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114" fill="hold">
                      <p:stCondLst>
                        <p:cond delay="indefinite"/>
                      </p:stCondLst>
                      <p:childTnLst>
                        <p:par>
                          <p:cTn id="115" fill="hold">
                            <p:stCondLst>
                              <p:cond delay="0"/>
                            </p:stCondLst>
                            <p:childTnLst>
                              <p:par>
                                <p:cTn id="116" presetID="47" presetClass="entr" presetSubtype="0" fill="hold" grpId="0" nodeType="clickEffect">
                                  <p:stCondLst>
                                    <p:cond delay="0"/>
                                  </p:stCondLst>
                                  <p:childTnLst>
                                    <p:set>
                                      <p:cBhvr>
                                        <p:cTn id="117" dur="1" fill="hold">
                                          <p:stCondLst>
                                            <p:cond delay="0"/>
                                          </p:stCondLst>
                                        </p:cTn>
                                        <p:tgtEl>
                                          <p:spTgt spid="29">
                                            <p:bg/>
                                          </p:spTgt>
                                        </p:tgtEl>
                                        <p:attrNameLst>
                                          <p:attrName>style.visibility</p:attrName>
                                        </p:attrNameLst>
                                      </p:cBhvr>
                                      <p:to>
                                        <p:strVal val="visible"/>
                                      </p:to>
                                    </p:set>
                                    <p:animEffect transition="in" filter="fade">
                                      <p:cBhvr>
                                        <p:cTn id="118" dur="1000"/>
                                        <p:tgtEl>
                                          <p:spTgt spid="29">
                                            <p:bg/>
                                          </p:spTgt>
                                        </p:tgtEl>
                                      </p:cBhvr>
                                    </p:animEffect>
                                    <p:anim calcmode="lin" valueType="num">
                                      <p:cBhvr>
                                        <p:cTn id="119" dur="1000" fill="hold"/>
                                        <p:tgtEl>
                                          <p:spTgt spid="29">
                                            <p:bg/>
                                          </p:spTgt>
                                        </p:tgtEl>
                                        <p:attrNameLst>
                                          <p:attrName>ppt_x</p:attrName>
                                        </p:attrNameLst>
                                      </p:cBhvr>
                                      <p:tavLst>
                                        <p:tav tm="0">
                                          <p:val>
                                            <p:strVal val="#ppt_x"/>
                                          </p:val>
                                        </p:tav>
                                        <p:tav tm="100000">
                                          <p:val>
                                            <p:strVal val="#ppt_x"/>
                                          </p:val>
                                        </p:tav>
                                      </p:tavLst>
                                    </p:anim>
                                    <p:anim calcmode="lin" valueType="num">
                                      <p:cBhvr>
                                        <p:cTn id="120" dur="1000" fill="hold"/>
                                        <p:tgtEl>
                                          <p:spTgt spid="29">
                                            <p:bg/>
                                          </p:spTgt>
                                        </p:tgtEl>
                                        <p:attrNameLst>
                                          <p:attrName>ppt_y</p:attrName>
                                        </p:attrNameLst>
                                      </p:cBhvr>
                                      <p:tavLst>
                                        <p:tav tm="0">
                                          <p:val>
                                            <p:strVal val="#ppt_y-.1"/>
                                          </p:val>
                                        </p:tav>
                                        <p:tav tm="100000">
                                          <p:val>
                                            <p:strVal val="#ppt_y"/>
                                          </p:val>
                                        </p:tav>
                                      </p:tavLst>
                                    </p:anim>
                                  </p:childTnLst>
                                </p:cTn>
                              </p:par>
                            </p:childTnLst>
                          </p:cTn>
                        </p:par>
                      </p:childTnLst>
                    </p:cTn>
                  </p:par>
                  <p:par>
                    <p:cTn id="121" fill="hold">
                      <p:stCondLst>
                        <p:cond delay="indefinite"/>
                      </p:stCondLst>
                      <p:childTnLst>
                        <p:par>
                          <p:cTn id="122" fill="hold">
                            <p:stCondLst>
                              <p:cond delay="0"/>
                            </p:stCondLst>
                            <p:childTnLst>
                              <p:par>
                                <p:cTn id="123" presetID="47" presetClass="entr" presetSubtype="0" fill="hold" grpId="0" nodeType="clickEffect">
                                  <p:stCondLst>
                                    <p:cond delay="0"/>
                                  </p:stCondLst>
                                  <p:childTnLst>
                                    <p:set>
                                      <p:cBhvr>
                                        <p:cTn id="124" dur="1" fill="hold">
                                          <p:stCondLst>
                                            <p:cond delay="0"/>
                                          </p:stCondLst>
                                        </p:cTn>
                                        <p:tgtEl>
                                          <p:spTgt spid="29">
                                            <p:txEl>
                                              <p:pRg st="0" end="0"/>
                                            </p:txEl>
                                          </p:spTgt>
                                        </p:tgtEl>
                                        <p:attrNameLst>
                                          <p:attrName>style.visibility</p:attrName>
                                        </p:attrNameLst>
                                      </p:cBhvr>
                                      <p:to>
                                        <p:strVal val="visible"/>
                                      </p:to>
                                    </p:set>
                                    <p:animEffect transition="in" filter="fade">
                                      <p:cBhvr>
                                        <p:cTn id="125" dur="1000"/>
                                        <p:tgtEl>
                                          <p:spTgt spid="29">
                                            <p:txEl>
                                              <p:pRg st="0" end="0"/>
                                            </p:txEl>
                                          </p:spTgt>
                                        </p:tgtEl>
                                      </p:cBhvr>
                                    </p:animEffect>
                                    <p:anim calcmode="lin" valueType="num">
                                      <p:cBhvr>
                                        <p:cTn id="126" dur="1000" fill="hold"/>
                                        <p:tgtEl>
                                          <p:spTgt spid="29">
                                            <p:txEl>
                                              <p:pRg st="0" end="0"/>
                                            </p:txEl>
                                          </p:spTgt>
                                        </p:tgtEl>
                                        <p:attrNameLst>
                                          <p:attrName>ppt_x</p:attrName>
                                        </p:attrNameLst>
                                      </p:cBhvr>
                                      <p:tavLst>
                                        <p:tav tm="0">
                                          <p:val>
                                            <p:strVal val="#ppt_x"/>
                                          </p:val>
                                        </p:tav>
                                        <p:tav tm="100000">
                                          <p:val>
                                            <p:strVal val="#ppt_x"/>
                                          </p:val>
                                        </p:tav>
                                      </p:tavLst>
                                    </p:anim>
                                    <p:anim calcmode="lin" valueType="num">
                                      <p:cBhvr>
                                        <p:cTn id="127" dur="1000" fill="hold"/>
                                        <p:tgtEl>
                                          <p:spTgt spid="2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28" fill="hold">
                      <p:stCondLst>
                        <p:cond delay="indefinite"/>
                      </p:stCondLst>
                      <p:childTnLst>
                        <p:par>
                          <p:cTn id="129" fill="hold">
                            <p:stCondLst>
                              <p:cond delay="0"/>
                            </p:stCondLst>
                            <p:childTnLst>
                              <p:par>
                                <p:cTn id="130" presetID="22" presetClass="entr" presetSubtype="8" fill="hold" nodeType="clickEffect">
                                  <p:stCondLst>
                                    <p:cond delay="0"/>
                                  </p:stCondLst>
                                  <p:childTnLst>
                                    <p:set>
                                      <p:cBhvr>
                                        <p:cTn id="131" dur="1" fill="hold">
                                          <p:stCondLst>
                                            <p:cond delay="0"/>
                                          </p:stCondLst>
                                        </p:cTn>
                                        <p:tgtEl>
                                          <p:spTgt spid="31"/>
                                        </p:tgtEl>
                                        <p:attrNameLst>
                                          <p:attrName>style.visibility</p:attrName>
                                        </p:attrNameLst>
                                      </p:cBhvr>
                                      <p:to>
                                        <p:strVal val="visible"/>
                                      </p:to>
                                    </p:set>
                                    <p:animEffect transition="in" filter="wipe(left)">
                                      <p:cBhvr>
                                        <p:cTn id="132" dur="1000"/>
                                        <p:tgtEl>
                                          <p:spTgt spid="31"/>
                                        </p:tgtEl>
                                      </p:cBhvr>
                                    </p:animEffect>
                                  </p:childTnLst>
                                </p:cTn>
                              </p:par>
                            </p:childTnLst>
                          </p:cTn>
                        </p:par>
                      </p:childTnLst>
                    </p:cTn>
                  </p:par>
                  <p:par>
                    <p:cTn id="133" fill="hold">
                      <p:stCondLst>
                        <p:cond delay="indefinite"/>
                      </p:stCondLst>
                      <p:childTnLst>
                        <p:par>
                          <p:cTn id="134" fill="hold">
                            <p:stCondLst>
                              <p:cond delay="0"/>
                            </p:stCondLst>
                            <p:childTnLst>
                              <p:par>
                                <p:cTn id="135" presetID="22" presetClass="entr" presetSubtype="8" fill="hold" grpId="0" nodeType="clickEffect">
                                  <p:stCondLst>
                                    <p:cond delay="0"/>
                                  </p:stCondLst>
                                  <p:childTnLst>
                                    <p:set>
                                      <p:cBhvr>
                                        <p:cTn id="136" dur="1" fill="hold">
                                          <p:stCondLst>
                                            <p:cond delay="0"/>
                                          </p:stCondLst>
                                        </p:cTn>
                                        <p:tgtEl>
                                          <p:spTgt spid="33">
                                            <p:bg/>
                                          </p:spTgt>
                                        </p:tgtEl>
                                        <p:attrNameLst>
                                          <p:attrName>style.visibility</p:attrName>
                                        </p:attrNameLst>
                                      </p:cBhvr>
                                      <p:to>
                                        <p:strVal val="visible"/>
                                      </p:to>
                                    </p:set>
                                    <p:animEffect transition="in" filter="wipe(left)">
                                      <p:cBhvr>
                                        <p:cTn id="137" dur="1000"/>
                                        <p:tgtEl>
                                          <p:spTgt spid="33">
                                            <p:bg/>
                                          </p:spTgt>
                                        </p:tgtEl>
                                      </p:cBhvr>
                                    </p:animEffect>
                                  </p:childTnLst>
                                </p:cTn>
                              </p:par>
                            </p:childTnLst>
                          </p:cTn>
                        </p:par>
                      </p:childTnLst>
                    </p:cTn>
                  </p:par>
                  <p:par>
                    <p:cTn id="138" fill="hold">
                      <p:stCondLst>
                        <p:cond delay="indefinite"/>
                      </p:stCondLst>
                      <p:childTnLst>
                        <p:par>
                          <p:cTn id="139" fill="hold">
                            <p:stCondLst>
                              <p:cond delay="0"/>
                            </p:stCondLst>
                            <p:childTnLst>
                              <p:par>
                                <p:cTn id="140" presetID="22" presetClass="entr" presetSubtype="8" fill="hold" grpId="0" nodeType="clickEffect">
                                  <p:stCondLst>
                                    <p:cond delay="0"/>
                                  </p:stCondLst>
                                  <p:childTnLst>
                                    <p:set>
                                      <p:cBhvr>
                                        <p:cTn id="141" dur="1" fill="hold">
                                          <p:stCondLst>
                                            <p:cond delay="0"/>
                                          </p:stCondLst>
                                        </p:cTn>
                                        <p:tgtEl>
                                          <p:spTgt spid="33">
                                            <p:txEl>
                                              <p:pRg st="0" end="0"/>
                                            </p:txEl>
                                          </p:spTgt>
                                        </p:tgtEl>
                                        <p:attrNameLst>
                                          <p:attrName>style.visibility</p:attrName>
                                        </p:attrNameLst>
                                      </p:cBhvr>
                                      <p:to>
                                        <p:strVal val="visible"/>
                                      </p:to>
                                    </p:set>
                                    <p:animEffect transition="in" filter="wipe(left)">
                                      <p:cBhvr>
                                        <p:cTn id="142" dur="1000"/>
                                        <p:tgtEl>
                                          <p:spTgt spid="33">
                                            <p:txEl>
                                              <p:pRg st="0" end="0"/>
                                            </p:txEl>
                                          </p:spTgt>
                                        </p:tgtEl>
                                      </p:cBhvr>
                                    </p:animEffect>
                                  </p:childTnLst>
                                </p:cTn>
                              </p:par>
                            </p:childTnLst>
                          </p:cTn>
                        </p:par>
                      </p:childTnLst>
                    </p:cTn>
                  </p:par>
                  <p:par>
                    <p:cTn id="143" fill="hold">
                      <p:stCondLst>
                        <p:cond delay="indefinite"/>
                      </p:stCondLst>
                      <p:childTnLst>
                        <p:par>
                          <p:cTn id="144" fill="hold">
                            <p:stCondLst>
                              <p:cond delay="0"/>
                            </p:stCondLst>
                            <p:childTnLst>
                              <p:par>
                                <p:cTn id="145" presetID="22" presetClass="entr" presetSubtype="8" fill="hold" nodeType="clickEffect">
                                  <p:stCondLst>
                                    <p:cond delay="0"/>
                                  </p:stCondLst>
                                  <p:childTnLst>
                                    <p:set>
                                      <p:cBhvr>
                                        <p:cTn id="146" dur="1" fill="hold">
                                          <p:stCondLst>
                                            <p:cond delay="0"/>
                                          </p:stCondLst>
                                        </p:cTn>
                                        <p:tgtEl>
                                          <p:spTgt spid="30"/>
                                        </p:tgtEl>
                                        <p:attrNameLst>
                                          <p:attrName>style.visibility</p:attrName>
                                        </p:attrNameLst>
                                      </p:cBhvr>
                                      <p:to>
                                        <p:strVal val="visible"/>
                                      </p:to>
                                    </p:set>
                                    <p:animEffect transition="in" filter="wipe(left)">
                                      <p:cBhvr>
                                        <p:cTn id="147" dur="1000"/>
                                        <p:tgtEl>
                                          <p:spTgt spid="30"/>
                                        </p:tgtEl>
                                      </p:cBhvr>
                                    </p:animEffect>
                                  </p:childTnLst>
                                </p:cTn>
                              </p:par>
                            </p:childTnLst>
                          </p:cTn>
                        </p:par>
                      </p:childTnLst>
                    </p:cTn>
                  </p:par>
                  <p:par>
                    <p:cTn id="148" fill="hold">
                      <p:stCondLst>
                        <p:cond delay="indefinite"/>
                      </p:stCondLst>
                      <p:childTnLst>
                        <p:par>
                          <p:cTn id="149" fill="hold">
                            <p:stCondLst>
                              <p:cond delay="0"/>
                            </p:stCondLst>
                            <p:childTnLst>
                              <p:par>
                                <p:cTn id="150" presetID="22" presetClass="entr" presetSubtype="8" fill="hold" grpId="0" nodeType="clickEffect">
                                  <p:stCondLst>
                                    <p:cond delay="0"/>
                                  </p:stCondLst>
                                  <p:childTnLst>
                                    <p:set>
                                      <p:cBhvr>
                                        <p:cTn id="151" dur="1" fill="hold">
                                          <p:stCondLst>
                                            <p:cond delay="0"/>
                                          </p:stCondLst>
                                        </p:cTn>
                                        <p:tgtEl>
                                          <p:spTgt spid="35">
                                            <p:bg/>
                                          </p:spTgt>
                                        </p:tgtEl>
                                        <p:attrNameLst>
                                          <p:attrName>style.visibility</p:attrName>
                                        </p:attrNameLst>
                                      </p:cBhvr>
                                      <p:to>
                                        <p:strVal val="visible"/>
                                      </p:to>
                                    </p:set>
                                    <p:animEffect transition="in" filter="wipe(left)">
                                      <p:cBhvr>
                                        <p:cTn id="152" dur="1000"/>
                                        <p:tgtEl>
                                          <p:spTgt spid="35">
                                            <p:bg/>
                                          </p:spTgt>
                                        </p:tgtEl>
                                      </p:cBhvr>
                                    </p:animEffect>
                                  </p:childTnLst>
                                </p:cTn>
                              </p:par>
                            </p:childTnLst>
                          </p:cTn>
                        </p:par>
                      </p:childTnLst>
                    </p:cTn>
                  </p:par>
                  <p:par>
                    <p:cTn id="153" fill="hold">
                      <p:stCondLst>
                        <p:cond delay="indefinite"/>
                      </p:stCondLst>
                      <p:childTnLst>
                        <p:par>
                          <p:cTn id="154" fill="hold">
                            <p:stCondLst>
                              <p:cond delay="0"/>
                            </p:stCondLst>
                            <p:childTnLst>
                              <p:par>
                                <p:cTn id="155" presetID="22" presetClass="entr" presetSubtype="8" fill="hold" grpId="0" nodeType="clickEffect">
                                  <p:stCondLst>
                                    <p:cond delay="0"/>
                                  </p:stCondLst>
                                  <p:childTnLst>
                                    <p:set>
                                      <p:cBhvr>
                                        <p:cTn id="156" dur="1" fill="hold">
                                          <p:stCondLst>
                                            <p:cond delay="0"/>
                                          </p:stCondLst>
                                        </p:cTn>
                                        <p:tgtEl>
                                          <p:spTgt spid="35">
                                            <p:txEl>
                                              <p:pRg st="0" end="0"/>
                                            </p:txEl>
                                          </p:spTgt>
                                        </p:tgtEl>
                                        <p:attrNameLst>
                                          <p:attrName>style.visibility</p:attrName>
                                        </p:attrNameLst>
                                      </p:cBhvr>
                                      <p:to>
                                        <p:strVal val="visible"/>
                                      </p:to>
                                    </p:set>
                                    <p:animEffect transition="in" filter="wipe(left)">
                                      <p:cBhvr>
                                        <p:cTn id="157" dur="1000"/>
                                        <p:tgtEl>
                                          <p:spTgt spid="35">
                                            <p:txEl>
                                              <p:pRg st="0" end="0"/>
                                            </p:txEl>
                                          </p:spTgt>
                                        </p:tgtEl>
                                      </p:cBhvr>
                                    </p:animEffect>
                                  </p:childTnLst>
                                </p:cTn>
                              </p:par>
                            </p:childTnLst>
                          </p:cTn>
                        </p:par>
                      </p:childTnLst>
                    </p:cTn>
                  </p:par>
                  <p:par>
                    <p:cTn id="158" fill="hold">
                      <p:stCondLst>
                        <p:cond delay="indefinite"/>
                      </p:stCondLst>
                      <p:childTnLst>
                        <p:par>
                          <p:cTn id="159" fill="hold">
                            <p:stCondLst>
                              <p:cond delay="0"/>
                            </p:stCondLst>
                            <p:childTnLst>
                              <p:par>
                                <p:cTn id="160" presetID="22" presetClass="entr" presetSubtype="8" fill="hold" grpId="0" nodeType="clickEffect">
                                  <p:stCondLst>
                                    <p:cond delay="0"/>
                                  </p:stCondLst>
                                  <p:childTnLst>
                                    <p:set>
                                      <p:cBhvr>
                                        <p:cTn id="161" dur="1" fill="hold">
                                          <p:stCondLst>
                                            <p:cond delay="0"/>
                                          </p:stCondLst>
                                        </p:cTn>
                                        <p:tgtEl>
                                          <p:spTgt spid="35">
                                            <p:txEl>
                                              <p:pRg st="1" end="1"/>
                                            </p:txEl>
                                          </p:spTgt>
                                        </p:tgtEl>
                                        <p:attrNameLst>
                                          <p:attrName>style.visibility</p:attrName>
                                        </p:attrNameLst>
                                      </p:cBhvr>
                                      <p:to>
                                        <p:strVal val="visible"/>
                                      </p:to>
                                    </p:set>
                                    <p:animEffect transition="in" filter="wipe(left)">
                                      <p:cBhvr>
                                        <p:cTn id="162" dur="1000"/>
                                        <p:tgtEl>
                                          <p:spTgt spid="35">
                                            <p:txEl>
                                              <p:pRg st="1" end="1"/>
                                            </p:txEl>
                                          </p:spTgt>
                                        </p:tgtEl>
                                      </p:cBhvr>
                                    </p:animEffect>
                                  </p:childTnLst>
                                </p:cTn>
                              </p:par>
                            </p:childTnLst>
                          </p:cTn>
                        </p:par>
                      </p:childTnLst>
                    </p:cTn>
                  </p:par>
                  <p:par>
                    <p:cTn id="163" fill="hold">
                      <p:stCondLst>
                        <p:cond delay="indefinite"/>
                      </p:stCondLst>
                      <p:childTnLst>
                        <p:par>
                          <p:cTn id="164" fill="hold">
                            <p:stCondLst>
                              <p:cond delay="0"/>
                            </p:stCondLst>
                            <p:childTnLst>
                              <p:par>
                                <p:cTn id="165" presetID="22" presetClass="entr" presetSubtype="8" fill="hold" grpId="0" nodeType="clickEffect">
                                  <p:stCondLst>
                                    <p:cond delay="0"/>
                                  </p:stCondLst>
                                  <p:childTnLst>
                                    <p:set>
                                      <p:cBhvr>
                                        <p:cTn id="166" dur="1" fill="hold">
                                          <p:stCondLst>
                                            <p:cond delay="0"/>
                                          </p:stCondLst>
                                        </p:cTn>
                                        <p:tgtEl>
                                          <p:spTgt spid="35">
                                            <p:txEl>
                                              <p:pRg st="2" end="2"/>
                                            </p:txEl>
                                          </p:spTgt>
                                        </p:tgtEl>
                                        <p:attrNameLst>
                                          <p:attrName>style.visibility</p:attrName>
                                        </p:attrNameLst>
                                      </p:cBhvr>
                                      <p:to>
                                        <p:strVal val="visible"/>
                                      </p:to>
                                    </p:set>
                                    <p:animEffect transition="in" filter="wipe(left)">
                                      <p:cBhvr>
                                        <p:cTn id="167" dur="1000"/>
                                        <p:tgtEl>
                                          <p:spTgt spid="3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build="p" animBg="1"/>
      <p:bldP spid="15" grpId="0" build="p" animBg="1"/>
      <p:bldP spid="17" grpId="0" build="p" animBg="1"/>
      <p:bldP spid="19" grpId="0"/>
      <p:bldP spid="20" grpId="0"/>
      <p:bldP spid="21" grpId="0"/>
      <p:bldP spid="23" grpId="0"/>
      <p:bldP spid="24" grpId="0"/>
      <p:bldP spid="29" grpId="0" build="p" animBg="1"/>
      <p:bldP spid="33" grpId="0" build="p" animBg="1"/>
      <p:bldP spid="35" grpId="0" build="p"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02BBC26-1280-C0EC-8A32-A946881E3FA6}"/>
              </a:ext>
            </a:extLst>
          </p:cNvPr>
          <p:cNvSpPr>
            <a:spLocks noGrp="1"/>
          </p:cNvSpPr>
          <p:nvPr>
            <p:ph type="body" sz="quarter" idx="13"/>
          </p:nvPr>
        </p:nvSpPr>
        <p:spPr>
          <a:xfrm>
            <a:off x="762000" y="1783952"/>
            <a:ext cx="10668000" cy="4854592"/>
          </a:xfrm>
        </p:spPr>
        <p:txBody>
          <a:bodyPr/>
          <a:lstStyle/>
          <a:p>
            <a:pPr>
              <a:lnSpc>
                <a:spcPct val="100000"/>
              </a:lnSpc>
            </a:pPr>
            <a:r>
              <a:rPr lang="en-US" dirty="0"/>
              <a:t>The main working principle behind this system is in connecting the soil moisture sensor, which was previously embedded into the plant, to the Arduino microcontroller, which is also connected to other electronic components. Measurement of soil moisture is done by the sensor which forwards the information and parameters regarding the soil moisture to the microcontroller, which controls the pump. If the level of soil moisture drops below a certain value, the microcontroller sends the signal to the relay module which then runs a pump and certain amount of water is delivered to the plant. Once the enough water is delivered, the pump stops doing its work. </a:t>
            </a:r>
          </a:p>
          <a:p>
            <a:pPr>
              <a:lnSpc>
                <a:spcPct val="100000"/>
              </a:lnSpc>
            </a:pPr>
            <a:r>
              <a:rPr lang="en-US" dirty="0"/>
              <a:t>Power supply has a task to power the complete system and the recommended voltage should respect the input supply range for the microcontroller, that is, from 7V to 12V. Relay module is a simple circuit consisting of a single transistor, several resistors, diodes and a relay and it is controlled digitally by microcontroller. Since the complete system should be embedded in a small box, Arduino Nano is a perfect microcontroller for this purpose because of its dimensions and its work performance. Soil moisture module is consisting of the two parts: amplifier circuit and probes. This module has digital and analog outputs, where digital output is set to logical 1 when the threshold is activated. The threshold is set by potentiometer. Analog output gives the real time information regarding the moisture in the plant and this output is used in the system. Water pump is connected to the relay module and it only works when the relay module gets a command from the microcontroller.</a:t>
            </a:r>
            <a:endParaRPr lang="en-IN" dirty="0"/>
          </a:p>
        </p:txBody>
      </p:sp>
      <p:sp>
        <p:nvSpPr>
          <p:cNvPr id="2" name="Title 1">
            <a:extLst>
              <a:ext uri="{FF2B5EF4-FFF2-40B4-BE49-F238E27FC236}">
                <a16:creationId xmlns:a16="http://schemas.microsoft.com/office/drawing/2014/main" id="{F3EA8A48-57B8-480B-912A-B017D739B4D0}"/>
              </a:ext>
            </a:extLst>
          </p:cNvPr>
          <p:cNvSpPr>
            <a:spLocks noGrp="1"/>
          </p:cNvSpPr>
          <p:nvPr>
            <p:ph type="title"/>
          </p:nvPr>
        </p:nvSpPr>
        <p:spPr/>
        <p:txBody>
          <a:bodyPr/>
          <a:lstStyle/>
          <a:p>
            <a:r>
              <a:rPr lang="en-US" dirty="0">
                <a:solidFill>
                  <a:schemeClr val="tx1"/>
                </a:solidFill>
              </a:rPr>
              <a:t>WORKING PRINCIPLE</a:t>
            </a:r>
          </a:p>
        </p:txBody>
      </p:sp>
    </p:spTree>
    <p:extLst>
      <p:ext uri="{BB962C8B-B14F-4D97-AF65-F5344CB8AC3E}">
        <p14:creationId xmlns:p14="http://schemas.microsoft.com/office/powerpoint/2010/main" val="34773643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9" fill="hold" grpId="0" nodeType="clickEffect">
                                  <p:stCondLst>
                                    <p:cond delay="0"/>
                                  </p:stCondLst>
                                  <p:iterate type="wd">
                                    <p:tmPct val="10000"/>
                                  </p:iterate>
                                  <p:childTnLst>
                                    <p:set>
                                      <p:cBhvr>
                                        <p:cTn id="13" dur="1" fill="hold">
                                          <p:stCondLst>
                                            <p:cond delay="0"/>
                                          </p:stCondLst>
                                        </p:cTn>
                                        <p:tgtEl>
                                          <p:spTgt spid="6">
                                            <p:txEl>
                                              <p:pRg st="0" end="0"/>
                                            </p:txEl>
                                          </p:spTgt>
                                        </p:tgtEl>
                                        <p:attrNameLst>
                                          <p:attrName>style.visibility</p:attrName>
                                        </p:attrNameLst>
                                      </p:cBhvr>
                                      <p:to>
                                        <p:strVal val="visible"/>
                                      </p:to>
                                    </p:set>
                                    <p:anim calcmode="lin" valueType="num">
                                      <p:cBhvr additive="base">
                                        <p:cTn id="14" dur="500" fill="hold"/>
                                        <p:tgtEl>
                                          <p:spTgt spid="6">
                                            <p:txEl>
                                              <p:pRg st="0" end="0"/>
                                            </p:txEl>
                                          </p:spTgt>
                                        </p:tgtEl>
                                        <p:attrNameLst>
                                          <p:attrName>ppt_x</p:attrName>
                                        </p:attrNameLst>
                                      </p:cBhvr>
                                      <p:tavLst>
                                        <p:tav tm="0">
                                          <p:val>
                                            <p:strVal val="0-#ppt_w/2"/>
                                          </p:val>
                                        </p:tav>
                                        <p:tav tm="100000">
                                          <p:val>
                                            <p:strVal val="#ppt_x"/>
                                          </p:val>
                                        </p:tav>
                                      </p:tavLst>
                                    </p:anim>
                                    <p:anim calcmode="lin" valueType="num">
                                      <p:cBhvr additive="base">
                                        <p:cTn id="15" dur="5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3" fill="hold" grpId="0" nodeType="clickEffect">
                                  <p:stCondLst>
                                    <p:cond delay="0"/>
                                  </p:stCondLst>
                                  <p:iterate type="wd">
                                    <p:tmPct val="10000"/>
                                  </p:iterate>
                                  <p:childTnLst>
                                    <p:set>
                                      <p:cBhvr>
                                        <p:cTn id="19" dur="1" fill="hold">
                                          <p:stCondLst>
                                            <p:cond delay="0"/>
                                          </p:stCondLst>
                                        </p:cTn>
                                        <p:tgtEl>
                                          <p:spTgt spid="6">
                                            <p:txEl>
                                              <p:pRg st="1" end="1"/>
                                            </p:txEl>
                                          </p:spTgt>
                                        </p:tgtEl>
                                        <p:attrNameLst>
                                          <p:attrName>style.visibility</p:attrName>
                                        </p:attrNameLst>
                                      </p:cBhvr>
                                      <p:to>
                                        <p:strVal val="visible"/>
                                      </p:to>
                                    </p:set>
                                    <p:anim calcmode="lin" valueType="num">
                                      <p:cBhvr additive="base">
                                        <p:cTn id="20" dur="500" fill="hold"/>
                                        <p:tgtEl>
                                          <p:spTgt spid="6">
                                            <p:txEl>
                                              <p:pRg st="1" end="1"/>
                                            </p:txEl>
                                          </p:spTgt>
                                        </p:tgtEl>
                                        <p:attrNameLst>
                                          <p:attrName>ppt_x</p:attrName>
                                        </p:attrNameLst>
                                      </p:cBhvr>
                                      <p:tavLst>
                                        <p:tav tm="0">
                                          <p:val>
                                            <p:strVal val="1+#ppt_w/2"/>
                                          </p:val>
                                        </p:tav>
                                        <p:tav tm="100000">
                                          <p:val>
                                            <p:strVal val="#ppt_x"/>
                                          </p:val>
                                        </p:tav>
                                      </p:tavLst>
                                    </p:anim>
                                    <p:anim calcmode="lin" valueType="num">
                                      <p:cBhvr additive="base">
                                        <p:cTn id="21" dur="500" fill="hold"/>
                                        <p:tgtEl>
                                          <p:spTgt spid="6">
                                            <p:txEl>
                                              <p:pRg st="1" end="1"/>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FFCC38-D58E-4E17-AA29-4F5F2A66F1EA}"/>
              </a:ext>
            </a:extLst>
          </p:cNvPr>
          <p:cNvSpPr>
            <a:spLocks noGrp="1"/>
          </p:cNvSpPr>
          <p:nvPr>
            <p:ph type="title"/>
          </p:nvPr>
        </p:nvSpPr>
        <p:spPr>
          <a:xfrm>
            <a:off x="5924550" y="382588"/>
            <a:ext cx="6096000" cy="636587"/>
          </a:xfrm>
        </p:spPr>
        <p:txBody>
          <a:bodyPr>
            <a:normAutofit fontScale="90000"/>
          </a:bodyPr>
          <a:lstStyle/>
          <a:p>
            <a:r>
              <a:rPr lang="en-US" dirty="0"/>
              <a:t> PRACTICAL FEASIBILITY</a:t>
            </a:r>
          </a:p>
        </p:txBody>
      </p:sp>
      <p:sp>
        <p:nvSpPr>
          <p:cNvPr id="9219" name="Rectangle 8">
            <a:extLst>
              <a:ext uri="{FF2B5EF4-FFF2-40B4-BE49-F238E27FC236}">
                <a16:creationId xmlns:a16="http://schemas.microsoft.com/office/drawing/2014/main" id="{A17D04F1-4318-4DD6-B27E-D66AE4D426B2}"/>
              </a:ext>
            </a:extLst>
          </p:cNvPr>
          <p:cNvSpPr>
            <a:spLocks noGrp="1" noChangeArrowheads="1"/>
          </p:cNvSpPr>
          <p:nvPr>
            <p:ph type="body" sz="quarter" idx="11"/>
          </p:nvPr>
        </p:nvSpPr>
        <p:spPr>
          <a:xfrm>
            <a:off x="5924550" y="1724025"/>
            <a:ext cx="6096000" cy="5029200"/>
          </a:xfrm>
        </p:spPr>
        <p:txBody>
          <a:bodyPr wrap="square" anchor="t">
            <a:normAutofit/>
          </a:bodyPr>
          <a:lstStyle/>
          <a:p>
            <a:pPr>
              <a:lnSpc>
                <a:spcPct val="100000"/>
              </a:lnSpc>
            </a:pPr>
            <a:r>
              <a:rPr lang="en-US" altLang="en-US" dirty="0"/>
              <a:t>THE COMPONENTS WE USED IN THIS MODEL CAN EASILY BE REDEEMED IN BOTH ONLINE AND OFFLINE MARKET.</a:t>
            </a:r>
          </a:p>
          <a:p>
            <a:pPr>
              <a:lnSpc>
                <a:spcPct val="100000"/>
              </a:lnSpc>
            </a:pPr>
            <a:r>
              <a:rPr lang="en-US" altLang="en-US" dirty="0"/>
              <a:t>FOLLOWING ARE THE AMAZON LINK FOR EACH COMPONENT-</a:t>
            </a:r>
          </a:p>
          <a:p>
            <a:pPr marL="285750" indent="-285750">
              <a:lnSpc>
                <a:spcPct val="100000"/>
              </a:lnSpc>
              <a:buFont typeface="Courier New" panose="02070309020205020404" pitchFamily="49" charset="0"/>
              <a:buChar char="o"/>
            </a:pPr>
            <a:r>
              <a:rPr lang="en-US" altLang="en-US" dirty="0"/>
              <a:t>RELAY MODULE- </a:t>
            </a:r>
            <a:r>
              <a:rPr lang="en-US" altLang="en-US" dirty="0">
                <a:hlinkClick r:id="rId3"/>
              </a:rPr>
              <a:t>https://amzn.eu/d/5fI7aCp</a:t>
            </a:r>
            <a:endParaRPr lang="en-US" altLang="en-US" dirty="0"/>
          </a:p>
          <a:p>
            <a:pPr marL="285750" indent="-285750">
              <a:lnSpc>
                <a:spcPct val="100000"/>
              </a:lnSpc>
              <a:buFont typeface="Courier New" panose="02070309020205020404" pitchFamily="49" charset="0"/>
              <a:buChar char="o"/>
            </a:pPr>
            <a:r>
              <a:rPr lang="en-US" altLang="en-US" dirty="0"/>
              <a:t>MICRO CONTROLLER (ARDUINO NANO)-</a:t>
            </a:r>
            <a:r>
              <a:rPr lang="en-US" altLang="en-US" dirty="0">
                <a:hlinkClick r:id="rId4"/>
              </a:rPr>
              <a:t> https://amzn.eu/d/6UFidjR</a:t>
            </a:r>
            <a:endParaRPr lang="en-US" altLang="en-US" dirty="0"/>
          </a:p>
          <a:p>
            <a:pPr marL="285750" indent="-285750">
              <a:lnSpc>
                <a:spcPct val="100000"/>
              </a:lnSpc>
              <a:buFont typeface="Courier New" panose="02070309020205020404" pitchFamily="49" charset="0"/>
              <a:buChar char="o"/>
            </a:pPr>
            <a:r>
              <a:rPr lang="en-US" altLang="en-US" dirty="0"/>
              <a:t>SOIL MOISTURE SENSOR AND PROBES- </a:t>
            </a:r>
            <a:r>
              <a:rPr lang="en-US" altLang="en-US" dirty="0">
                <a:hlinkClick r:id="rId5"/>
              </a:rPr>
              <a:t> https://amzn.eu/d/hIjTZwj</a:t>
            </a:r>
            <a:endParaRPr lang="en-US" altLang="en-US" dirty="0"/>
          </a:p>
          <a:p>
            <a:pPr marL="285750" indent="-285750">
              <a:lnSpc>
                <a:spcPct val="100000"/>
              </a:lnSpc>
              <a:buFont typeface="Courier New" panose="02070309020205020404" pitchFamily="49" charset="0"/>
              <a:buChar char="o"/>
            </a:pPr>
            <a:r>
              <a:rPr lang="en-US" altLang="en-US" dirty="0"/>
              <a:t>DC MOTOR (12 V)- </a:t>
            </a:r>
            <a:r>
              <a:rPr lang="en-US" altLang="en-US" dirty="0">
                <a:hlinkClick r:id="rId6"/>
              </a:rPr>
              <a:t>https://amzn.eu/d/7qvHQwY</a:t>
            </a:r>
            <a:endParaRPr lang="en-US" altLang="en-US" dirty="0"/>
          </a:p>
          <a:p>
            <a:pPr marL="285750" indent="-285750">
              <a:lnSpc>
                <a:spcPct val="100000"/>
              </a:lnSpc>
              <a:buFont typeface="Courier New" panose="02070309020205020404" pitchFamily="49" charset="0"/>
              <a:buChar char="o"/>
            </a:pPr>
            <a:r>
              <a:rPr lang="en-US" altLang="en-US" dirty="0"/>
              <a:t>WATER PUMP-</a:t>
            </a:r>
            <a:r>
              <a:rPr lang="en-US" altLang="en-US" dirty="0">
                <a:hlinkClick r:id="rId7"/>
              </a:rPr>
              <a:t> https://amzn.eu/d/5rBtDJS</a:t>
            </a:r>
            <a:endParaRPr lang="en-US" altLang="en-US" dirty="0"/>
          </a:p>
          <a:p>
            <a:pPr marL="285750" indent="-285750">
              <a:lnSpc>
                <a:spcPct val="100000"/>
              </a:lnSpc>
              <a:buFont typeface="Courier New" panose="02070309020205020404" pitchFamily="49" charset="0"/>
              <a:buChar char="o"/>
            </a:pPr>
            <a:r>
              <a:rPr lang="en-US" altLang="en-US" dirty="0"/>
              <a:t>WATER CONTAINER-</a:t>
            </a:r>
            <a:r>
              <a:rPr lang="en-US" altLang="en-US" dirty="0">
                <a:hlinkClick r:id="rId8"/>
              </a:rPr>
              <a:t>https://amzn.eu/d/2xPf3O1</a:t>
            </a:r>
            <a:endParaRPr lang="en-US" altLang="en-US" dirty="0"/>
          </a:p>
        </p:txBody>
      </p:sp>
      <p:sp>
        <p:nvSpPr>
          <p:cNvPr id="2" name="AutoShape 2">
            <a:extLst>
              <a:ext uri="{FF2B5EF4-FFF2-40B4-BE49-F238E27FC236}">
                <a16:creationId xmlns:a16="http://schemas.microsoft.com/office/drawing/2014/main" id="{B2C7B191-439F-14BB-6277-3286A1FE274D}"/>
              </a:ext>
            </a:extLst>
          </p:cNvPr>
          <p:cNvSpPr>
            <a:spLocks noChangeAspect="1" noChangeArrowheads="1"/>
          </p:cNvSpPr>
          <p:nvPr/>
        </p:nvSpPr>
        <p:spPr bwMode="auto">
          <a:xfrm flipH="1">
            <a:off x="2162228" y="2505074"/>
            <a:ext cx="61860" cy="11254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4" name="AutoShape 4">
            <a:extLst>
              <a:ext uri="{FF2B5EF4-FFF2-40B4-BE49-F238E27FC236}">
                <a16:creationId xmlns:a16="http://schemas.microsoft.com/office/drawing/2014/main" id="{EE41980D-9ABB-203E-A8A8-F4356028E337}"/>
              </a:ext>
            </a:extLst>
          </p:cNvPr>
          <p:cNvSpPr>
            <a:spLocks noChangeAspect="1" noChangeArrowheads="1"/>
          </p:cNvSpPr>
          <p:nvPr/>
        </p:nvSpPr>
        <p:spPr bwMode="auto">
          <a:xfrm flipH="1">
            <a:off x="2314628" y="2657474"/>
            <a:ext cx="61860" cy="11254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5" name="AutoShape 6">
            <a:extLst>
              <a:ext uri="{FF2B5EF4-FFF2-40B4-BE49-F238E27FC236}">
                <a16:creationId xmlns:a16="http://schemas.microsoft.com/office/drawing/2014/main" id="{3516905B-4FBB-A850-B114-097AA4D26169}"/>
              </a:ext>
            </a:extLst>
          </p:cNvPr>
          <p:cNvSpPr>
            <a:spLocks noChangeAspect="1" noChangeArrowheads="1"/>
          </p:cNvSpPr>
          <p:nvPr/>
        </p:nvSpPr>
        <p:spPr bwMode="auto">
          <a:xfrm flipH="1">
            <a:off x="2467028" y="2809874"/>
            <a:ext cx="61860" cy="11254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pic>
        <p:nvPicPr>
          <p:cNvPr id="1032" name="Picture 8">
            <a:extLst>
              <a:ext uri="{FF2B5EF4-FFF2-40B4-BE49-F238E27FC236}">
                <a16:creationId xmlns:a16="http://schemas.microsoft.com/office/drawing/2014/main" id="{B602B639-7033-C8D3-CAB5-322C5226FCD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flipH="1">
            <a:off x="3101128" y="2127617"/>
            <a:ext cx="1487429" cy="175855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56952D48-C1A0-4A38-4243-55429AFCC754}"/>
              </a:ext>
            </a:extLst>
          </p:cNvPr>
          <p:cNvPicPr>
            <a:picLocks noChangeAspect="1"/>
          </p:cNvPicPr>
          <p:nvPr/>
        </p:nvPicPr>
        <p:blipFill>
          <a:blip r:embed="rId10"/>
          <a:stretch>
            <a:fillRect/>
          </a:stretch>
        </p:blipFill>
        <p:spPr>
          <a:xfrm>
            <a:off x="571440" y="3838543"/>
            <a:ext cx="1621718" cy="1438307"/>
          </a:xfrm>
          <a:prstGeom prst="rect">
            <a:avLst/>
          </a:prstGeom>
        </p:spPr>
      </p:pic>
      <p:pic>
        <p:nvPicPr>
          <p:cNvPr id="10" name="Picture 9">
            <a:extLst>
              <a:ext uri="{FF2B5EF4-FFF2-40B4-BE49-F238E27FC236}">
                <a16:creationId xmlns:a16="http://schemas.microsoft.com/office/drawing/2014/main" id="{C1FAB0BF-B9D4-A3A3-523A-5E0E5D5C22FE}"/>
              </a:ext>
            </a:extLst>
          </p:cNvPr>
          <p:cNvPicPr>
            <a:picLocks noChangeAspect="1"/>
          </p:cNvPicPr>
          <p:nvPr/>
        </p:nvPicPr>
        <p:blipFill>
          <a:blip r:embed="rId11"/>
          <a:stretch>
            <a:fillRect/>
          </a:stretch>
        </p:blipFill>
        <p:spPr>
          <a:xfrm>
            <a:off x="2497958" y="3970640"/>
            <a:ext cx="1621718" cy="1218268"/>
          </a:xfrm>
          <a:prstGeom prst="rect">
            <a:avLst/>
          </a:prstGeom>
        </p:spPr>
      </p:pic>
      <p:pic>
        <p:nvPicPr>
          <p:cNvPr id="13" name="Picture 12">
            <a:extLst>
              <a:ext uri="{FF2B5EF4-FFF2-40B4-BE49-F238E27FC236}">
                <a16:creationId xmlns:a16="http://schemas.microsoft.com/office/drawing/2014/main" id="{15593C16-CF7E-9E87-54D1-DB758210E347}"/>
              </a:ext>
            </a:extLst>
          </p:cNvPr>
          <p:cNvPicPr>
            <a:picLocks noChangeAspect="1"/>
          </p:cNvPicPr>
          <p:nvPr/>
        </p:nvPicPr>
        <p:blipFill>
          <a:blip r:embed="rId12"/>
          <a:stretch>
            <a:fillRect/>
          </a:stretch>
        </p:blipFill>
        <p:spPr>
          <a:xfrm>
            <a:off x="1115700" y="1973836"/>
            <a:ext cx="1821156" cy="1765464"/>
          </a:xfrm>
          <a:prstGeom prst="rect">
            <a:avLst/>
          </a:prstGeom>
        </p:spPr>
      </p:pic>
      <p:pic>
        <p:nvPicPr>
          <p:cNvPr id="14" name="Picture 13">
            <a:extLst>
              <a:ext uri="{FF2B5EF4-FFF2-40B4-BE49-F238E27FC236}">
                <a16:creationId xmlns:a16="http://schemas.microsoft.com/office/drawing/2014/main" id="{2496B3C9-3B50-4D64-7308-A5830C32B188}"/>
              </a:ext>
            </a:extLst>
          </p:cNvPr>
          <p:cNvPicPr>
            <a:picLocks noChangeAspect="1"/>
          </p:cNvPicPr>
          <p:nvPr/>
        </p:nvPicPr>
        <p:blipFill>
          <a:blip r:embed="rId13"/>
          <a:stretch>
            <a:fillRect/>
          </a:stretch>
        </p:blipFill>
        <p:spPr>
          <a:xfrm>
            <a:off x="3206057" y="284595"/>
            <a:ext cx="1821156" cy="1758550"/>
          </a:xfrm>
          <a:prstGeom prst="rect">
            <a:avLst/>
          </a:prstGeom>
        </p:spPr>
      </p:pic>
      <p:pic>
        <p:nvPicPr>
          <p:cNvPr id="15" name="Picture 14">
            <a:extLst>
              <a:ext uri="{FF2B5EF4-FFF2-40B4-BE49-F238E27FC236}">
                <a16:creationId xmlns:a16="http://schemas.microsoft.com/office/drawing/2014/main" id="{8F8FED64-C900-406F-8236-7926FEF08166}"/>
              </a:ext>
            </a:extLst>
          </p:cNvPr>
          <p:cNvPicPr>
            <a:picLocks noChangeAspect="1"/>
          </p:cNvPicPr>
          <p:nvPr/>
        </p:nvPicPr>
        <p:blipFill>
          <a:blip r:embed="rId14"/>
          <a:stretch>
            <a:fillRect/>
          </a:stretch>
        </p:blipFill>
        <p:spPr>
          <a:xfrm>
            <a:off x="856594" y="136443"/>
            <a:ext cx="1811061" cy="1765464"/>
          </a:xfrm>
          <a:prstGeom prst="rect">
            <a:avLst/>
          </a:prstGeom>
        </p:spPr>
      </p:pic>
    </p:spTree>
    <p:extLst>
      <p:ext uri="{BB962C8B-B14F-4D97-AF65-F5344CB8AC3E}">
        <p14:creationId xmlns:p14="http://schemas.microsoft.com/office/powerpoint/2010/main" val="2671048786"/>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2" fill="hold" grpId="0" nodeType="click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6" presetClass="entr" presetSubtype="0" fill="hold" nodeType="clickEffect">
                                  <p:stCondLst>
                                    <p:cond delay="0"/>
                                  </p:stCondLst>
                                  <p:iterate type="wd">
                                    <p:tmPct val="10000"/>
                                  </p:iterate>
                                  <p:childTnLst>
                                    <p:set>
                                      <p:cBhvr>
                                        <p:cTn id="12" dur="1" fill="hold">
                                          <p:stCondLst>
                                            <p:cond delay="0"/>
                                          </p:stCondLst>
                                        </p:cTn>
                                        <p:tgtEl>
                                          <p:spTgt spid="9219">
                                            <p:txEl>
                                              <p:pRg st="0" end="0"/>
                                            </p:txEl>
                                          </p:spTgt>
                                        </p:tgtEl>
                                        <p:attrNameLst>
                                          <p:attrName>style.visibility</p:attrName>
                                        </p:attrNameLst>
                                      </p:cBhvr>
                                      <p:to>
                                        <p:strVal val="visible"/>
                                      </p:to>
                                    </p:set>
                                    <p:animEffect transition="in" filter="wipe(down)">
                                      <p:cBhvr>
                                        <p:cTn id="13" dur="580">
                                          <p:stCondLst>
                                            <p:cond delay="0"/>
                                          </p:stCondLst>
                                        </p:cTn>
                                        <p:tgtEl>
                                          <p:spTgt spid="9219">
                                            <p:txEl>
                                              <p:pRg st="0" end="0"/>
                                            </p:txEl>
                                          </p:spTgt>
                                        </p:tgtEl>
                                      </p:cBhvr>
                                    </p:animEffect>
                                    <p:anim calcmode="lin" valueType="num">
                                      <p:cBhvr>
                                        <p:cTn id="14" dur="1822" tmFilter="0,0; 0.14,0.36; 0.43,0.73; 0.71,0.91; 1.0,1.0">
                                          <p:stCondLst>
                                            <p:cond delay="0"/>
                                          </p:stCondLst>
                                        </p:cTn>
                                        <p:tgtEl>
                                          <p:spTgt spid="9219">
                                            <p:txEl>
                                              <p:pRg st="0" end="0"/>
                                            </p:txEl>
                                          </p:spTgt>
                                        </p:tgtEl>
                                        <p:attrNameLst>
                                          <p:attrName>ppt_x</p:attrName>
                                        </p:attrNameLst>
                                      </p:cBhvr>
                                      <p:tavLst>
                                        <p:tav tm="0">
                                          <p:val>
                                            <p:strVal val="#ppt_x-0.25"/>
                                          </p:val>
                                        </p:tav>
                                        <p:tav tm="100000">
                                          <p:val>
                                            <p:strVal val="#ppt_x"/>
                                          </p:val>
                                        </p:tav>
                                      </p:tavLst>
                                    </p:anim>
                                    <p:anim calcmode="lin" valueType="num">
                                      <p:cBhvr>
                                        <p:cTn id="15" dur="664" tmFilter="0.0,0.0; 0.25,0.07; 0.50,0.2; 0.75,0.467; 1.0,1.0">
                                          <p:stCondLst>
                                            <p:cond delay="0"/>
                                          </p:stCondLst>
                                        </p:cTn>
                                        <p:tgtEl>
                                          <p:spTgt spid="9219">
                                            <p:txEl>
                                              <p:pRg st="0" end="0"/>
                                            </p:txEl>
                                          </p:spTgt>
                                        </p:tgtEl>
                                        <p:attrNameLst>
                                          <p:attrName>ppt_y</p:attrName>
                                        </p:attrNameLst>
                                      </p:cBhvr>
                                      <p:tavLst>
                                        <p:tav tm="0" fmla="#ppt_y-sin(pi*$)/3">
                                          <p:val>
                                            <p:fltVal val="0.5"/>
                                          </p:val>
                                        </p:tav>
                                        <p:tav tm="100000">
                                          <p:val>
                                            <p:fltVal val="1"/>
                                          </p:val>
                                        </p:tav>
                                      </p:tavLst>
                                    </p:anim>
                                    <p:anim calcmode="lin" valueType="num">
                                      <p:cBhvr>
                                        <p:cTn id="16" dur="664" tmFilter="0, 0; 0.125,0.2665; 0.25,0.4; 0.375,0.465; 0.5,0.5;  0.625,0.535; 0.75,0.6; 0.875,0.7335; 1,1">
                                          <p:stCondLst>
                                            <p:cond delay="664"/>
                                          </p:stCondLst>
                                        </p:cTn>
                                        <p:tgtEl>
                                          <p:spTgt spid="9219">
                                            <p:txEl>
                                              <p:pRg st="0" end="0"/>
                                            </p:txEl>
                                          </p:spTgt>
                                        </p:tgtEl>
                                        <p:attrNameLst>
                                          <p:attrName>ppt_y</p:attrName>
                                        </p:attrNameLst>
                                      </p:cBhvr>
                                      <p:tavLst>
                                        <p:tav tm="0" fmla="#ppt_y-sin(pi*$)/9">
                                          <p:val>
                                            <p:fltVal val="0"/>
                                          </p:val>
                                        </p:tav>
                                        <p:tav tm="100000">
                                          <p:val>
                                            <p:fltVal val="1"/>
                                          </p:val>
                                        </p:tav>
                                      </p:tavLst>
                                    </p:anim>
                                    <p:anim calcmode="lin" valueType="num">
                                      <p:cBhvr>
                                        <p:cTn id="17" dur="332" tmFilter="0, 0; 0.125,0.2665; 0.25,0.4; 0.375,0.465; 0.5,0.5;  0.625,0.535; 0.75,0.6; 0.875,0.7335; 1,1">
                                          <p:stCondLst>
                                            <p:cond delay="1324"/>
                                          </p:stCondLst>
                                        </p:cTn>
                                        <p:tgtEl>
                                          <p:spTgt spid="9219">
                                            <p:txEl>
                                              <p:pRg st="0" end="0"/>
                                            </p:txEl>
                                          </p:spTgt>
                                        </p:tgtEl>
                                        <p:attrNameLst>
                                          <p:attrName>ppt_y</p:attrName>
                                        </p:attrNameLst>
                                      </p:cBhvr>
                                      <p:tavLst>
                                        <p:tav tm="0" fmla="#ppt_y-sin(pi*$)/27">
                                          <p:val>
                                            <p:fltVal val="0"/>
                                          </p:val>
                                        </p:tav>
                                        <p:tav tm="100000">
                                          <p:val>
                                            <p:fltVal val="1"/>
                                          </p:val>
                                        </p:tav>
                                      </p:tavLst>
                                    </p:anim>
                                    <p:anim calcmode="lin" valueType="num">
                                      <p:cBhvr>
                                        <p:cTn id="18" dur="164" tmFilter="0, 0; 0.125,0.2665; 0.25,0.4; 0.375,0.465; 0.5,0.5;  0.625,0.535; 0.75,0.6; 0.875,0.7335; 1,1">
                                          <p:stCondLst>
                                            <p:cond delay="1656"/>
                                          </p:stCondLst>
                                        </p:cTn>
                                        <p:tgtEl>
                                          <p:spTgt spid="9219">
                                            <p:txEl>
                                              <p:pRg st="0" end="0"/>
                                            </p:txEl>
                                          </p:spTgt>
                                        </p:tgtEl>
                                        <p:attrNameLst>
                                          <p:attrName>ppt_y</p:attrName>
                                        </p:attrNameLst>
                                      </p:cBhvr>
                                      <p:tavLst>
                                        <p:tav tm="0" fmla="#ppt_y-sin(pi*$)/81">
                                          <p:val>
                                            <p:fltVal val="0"/>
                                          </p:val>
                                        </p:tav>
                                        <p:tav tm="100000">
                                          <p:val>
                                            <p:fltVal val="1"/>
                                          </p:val>
                                        </p:tav>
                                      </p:tavLst>
                                    </p:anim>
                                    <p:animScale>
                                      <p:cBhvr>
                                        <p:cTn id="19" dur="26">
                                          <p:stCondLst>
                                            <p:cond delay="650"/>
                                          </p:stCondLst>
                                        </p:cTn>
                                        <p:tgtEl>
                                          <p:spTgt spid="9219">
                                            <p:txEl>
                                              <p:pRg st="0" end="0"/>
                                            </p:txEl>
                                          </p:spTgt>
                                        </p:tgtEl>
                                      </p:cBhvr>
                                      <p:to x="100000" y="60000"/>
                                    </p:animScale>
                                    <p:animScale>
                                      <p:cBhvr>
                                        <p:cTn id="20" dur="166" decel="50000">
                                          <p:stCondLst>
                                            <p:cond delay="676"/>
                                          </p:stCondLst>
                                        </p:cTn>
                                        <p:tgtEl>
                                          <p:spTgt spid="9219">
                                            <p:txEl>
                                              <p:pRg st="0" end="0"/>
                                            </p:txEl>
                                          </p:spTgt>
                                        </p:tgtEl>
                                      </p:cBhvr>
                                      <p:to x="100000" y="100000"/>
                                    </p:animScale>
                                    <p:animScale>
                                      <p:cBhvr>
                                        <p:cTn id="21" dur="26">
                                          <p:stCondLst>
                                            <p:cond delay="1312"/>
                                          </p:stCondLst>
                                        </p:cTn>
                                        <p:tgtEl>
                                          <p:spTgt spid="9219">
                                            <p:txEl>
                                              <p:pRg st="0" end="0"/>
                                            </p:txEl>
                                          </p:spTgt>
                                        </p:tgtEl>
                                      </p:cBhvr>
                                      <p:to x="100000" y="80000"/>
                                    </p:animScale>
                                    <p:animScale>
                                      <p:cBhvr>
                                        <p:cTn id="22" dur="166" decel="50000">
                                          <p:stCondLst>
                                            <p:cond delay="1338"/>
                                          </p:stCondLst>
                                        </p:cTn>
                                        <p:tgtEl>
                                          <p:spTgt spid="9219">
                                            <p:txEl>
                                              <p:pRg st="0" end="0"/>
                                            </p:txEl>
                                          </p:spTgt>
                                        </p:tgtEl>
                                      </p:cBhvr>
                                      <p:to x="100000" y="100000"/>
                                    </p:animScale>
                                    <p:animScale>
                                      <p:cBhvr>
                                        <p:cTn id="23" dur="26">
                                          <p:stCondLst>
                                            <p:cond delay="1642"/>
                                          </p:stCondLst>
                                        </p:cTn>
                                        <p:tgtEl>
                                          <p:spTgt spid="9219">
                                            <p:txEl>
                                              <p:pRg st="0" end="0"/>
                                            </p:txEl>
                                          </p:spTgt>
                                        </p:tgtEl>
                                      </p:cBhvr>
                                      <p:to x="100000" y="90000"/>
                                    </p:animScale>
                                    <p:animScale>
                                      <p:cBhvr>
                                        <p:cTn id="24" dur="166" decel="50000">
                                          <p:stCondLst>
                                            <p:cond delay="1668"/>
                                          </p:stCondLst>
                                        </p:cTn>
                                        <p:tgtEl>
                                          <p:spTgt spid="9219">
                                            <p:txEl>
                                              <p:pRg st="0" end="0"/>
                                            </p:txEl>
                                          </p:spTgt>
                                        </p:tgtEl>
                                      </p:cBhvr>
                                      <p:to x="100000" y="100000"/>
                                    </p:animScale>
                                    <p:animScale>
                                      <p:cBhvr>
                                        <p:cTn id="25" dur="26">
                                          <p:stCondLst>
                                            <p:cond delay="1808"/>
                                          </p:stCondLst>
                                        </p:cTn>
                                        <p:tgtEl>
                                          <p:spTgt spid="9219">
                                            <p:txEl>
                                              <p:pRg st="0" end="0"/>
                                            </p:txEl>
                                          </p:spTgt>
                                        </p:tgtEl>
                                      </p:cBhvr>
                                      <p:to x="100000" y="95000"/>
                                    </p:animScale>
                                    <p:animScale>
                                      <p:cBhvr>
                                        <p:cTn id="26" dur="166" decel="50000">
                                          <p:stCondLst>
                                            <p:cond delay="1834"/>
                                          </p:stCondLst>
                                        </p:cTn>
                                        <p:tgtEl>
                                          <p:spTgt spid="9219">
                                            <p:txEl>
                                              <p:pRg st="0" end="0"/>
                                            </p:txEl>
                                          </p:spTgt>
                                        </p:tgtEl>
                                      </p:cBhvr>
                                      <p:to x="100000" y="100000"/>
                                    </p:animScale>
                                  </p:childTnLst>
                                </p:cTn>
                              </p:par>
                            </p:childTnLst>
                          </p:cTn>
                        </p:par>
                      </p:childTnLst>
                    </p:cTn>
                  </p:par>
                  <p:par>
                    <p:cTn id="27" fill="hold">
                      <p:stCondLst>
                        <p:cond delay="indefinite"/>
                      </p:stCondLst>
                      <p:childTnLst>
                        <p:par>
                          <p:cTn id="28" fill="hold">
                            <p:stCondLst>
                              <p:cond delay="0"/>
                            </p:stCondLst>
                            <p:childTnLst>
                              <p:par>
                                <p:cTn id="29" presetID="26" presetClass="entr" presetSubtype="0" fill="hold" nodeType="clickEffect">
                                  <p:stCondLst>
                                    <p:cond delay="0"/>
                                  </p:stCondLst>
                                  <p:iterate type="wd">
                                    <p:tmPct val="10000"/>
                                  </p:iterate>
                                  <p:childTnLst>
                                    <p:set>
                                      <p:cBhvr>
                                        <p:cTn id="30" dur="1" fill="hold">
                                          <p:stCondLst>
                                            <p:cond delay="0"/>
                                          </p:stCondLst>
                                        </p:cTn>
                                        <p:tgtEl>
                                          <p:spTgt spid="9219">
                                            <p:txEl>
                                              <p:pRg st="1" end="1"/>
                                            </p:txEl>
                                          </p:spTgt>
                                        </p:tgtEl>
                                        <p:attrNameLst>
                                          <p:attrName>style.visibility</p:attrName>
                                        </p:attrNameLst>
                                      </p:cBhvr>
                                      <p:to>
                                        <p:strVal val="visible"/>
                                      </p:to>
                                    </p:set>
                                    <p:animEffect transition="in" filter="wipe(down)">
                                      <p:cBhvr>
                                        <p:cTn id="31" dur="580">
                                          <p:stCondLst>
                                            <p:cond delay="0"/>
                                          </p:stCondLst>
                                        </p:cTn>
                                        <p:tgtEl>
                                          <p:spTgt spid="9219">
                                            <p:txEl>
                                              <p:pRg st="1" end="1"/>
                                            </p:txEl>
                                          </p:spTgt>
                                        </p:tgtEl>
                                      </p:cBhvr>
                                    </p:animEffect>
                                    <p:anim calcmode="lin" valueType="num">
                                      <p:cBhvr>
                                        <p:cTn id="32" dur="1822" tmFilter="0,0; 0.14,0.36; 0.43,0.73; 0.71,0.91; 1.0,1.0">
                                          <p:stCondLst>
                                            <p:cond delay="0"/>
                                          </p:stCondLst>
                                        </p:cTn>
                                        <p:tgtEl>
                                          <p:spTgt spid="9219">
                                            <p:txEl>
                                              <p:pRg st="1" end="1"/>
                                            </p:txEl>
                                          </p:spTgt>
                                        </p:tgtEl>
                                        <p:attrNameLst>
                                          <p:attrName>ppt_x</p:attrName>
                                        </p:attrNameLst>
                                      </p:cBhvr>
                                      <p:tavLst>
                                        <p:tav tm="0">
                                          <p:val>
                                            <p:strVal val="#ppt_x-0.25"/>
                                          </p:val>
                                        </p:tav>
                                        <p:tav tm="100000">
                                          <p:val>
                                            <p:strVal val="#ppt_x"/>
                                          </p:val>
                                        </p:tav>
                                      </p:tavLst>
                                    </p:anim>
                                    <p:anim calcmode="lin" valueType="num">
                                      <p:cBhvr>
                                        <p:cTn id="33" dur="664" tmFilter="0.0,0.0; 0.25,0.07; 0.50,0.2; 0.75,0.467; 1.0,1.0">
                                          <p:stCondLst>
                                            <p:cond delay="0"/>
                                          </p:stCondLst>
                                        </p:cTn>
                                        <p:tgtEl>
                                          <p:spTgt spid="9219">
                                            <p:txEl>
                                              <p:pRg st="1" end="1"/>
                                            </p:txEl>
                                          </p:spTgt>
                                        </p:tgtEl>
                                        <p:attrNameLst>
                                          <p:attrName>ppt_y</p:attrName>
                                        </p:attrNameLst>
                                      </p:cBhvr>
                                      <p:tavLst>
                                        <p:tav tm="0" fmla="#ppt_y-sin(pi*$)/3">
                                          <p:val>
                                            <p:fltVal val="0.5"/>
                                          </p:val>
                                        </p:tav>
                                        <p:tav tm="100000">
                                          <p:val>
                                            <p:fltVal val="1"/>
                                          </p:val>
                                        </p:tav>
                                      </p:tavLst>
                                    </p:anim>
                                    <p:anim calcmode="lin" valueType="num">
                                      <p:cBhvr>
                                        <p:cTn id="34" dur="664" tmFilter="0, 0; 0.125,0.2665; 0.25,0.4; 0.375,0.465; 0.5,0.5;  0.625,0.535; 0.75,0.6; 0.875,0.7335; 1,1">
                                          <p:stCondLst>
                                            <p:cond delay="664"/>
                                          </p:stCondLst>
                                        </p:cTn>
                                        <p:tgtEl>
                                          <p:spTgt spid="9219">
                                            <p:txEl>
                                              <p:pRg st="1" end="1"/>
                                            </p:txEl>
                                          </p:spTgt>
                                        </p:tgtEl>
                                        <p:attrNameLst>
                                          <p:attrName>ppt_y</p:attrName>
                                        </p:attrNameLst>
                                      </p:cBhvr>
                                      <p:tavLst>
                                        <p:tav tm="0" fmla="#ppt_y-sin(pi*$)/9">
                                          <p:val>
                                            <p:fltVal val="0"/>
                                          </p:val>
                                        </p:tav>
                                        <p:tav tm="100000">
                                          <p:val>
                                            <p:fltVal val="1"/>
                                          </p:val>
                                        </p:tav>
                                      </p:tavLst>
                                    </p:anim>
                                    <p:anim calcmode="lin" valueType="num">
                                      <p:cBhvr>
                                        <p:cTn id="35" dur="332" tmFilter="0, 0; 0.125,0.2665; 0.25,0.4; 0.375,0.465; 0.5,0.5;  0.625,0.535; 0.75,0.6; 0.875,0.7335; 1,1">
                                          <p:stCondLst>
                                            <p:cond delay="1324"/>
                                          </p:stCondLst>
                                        </p:cTn>
                                        <p:tgtEl>
                                          <p:spTgt spid="9219">
                                            <p:txEl>
                                              <p:pRg st="1" end="1"/>
                                            </p:txEl>
                                          </p:spTgt>
                                        </p:tgtEl>
                                        <p:attrNameLst>
                                          <p:attrName>ppt_y</p:attrName>
                                        </p:attrNameLst>
                                      </p:cBhvr>
                                      <p:tavLst>
                                        <p:tav tm="0" fmla="#ppt_y-sin(pi*$)/27">
                                          <p:val>
                                            <p:fltVal val="0"/>
                                          </p:val>
                                        </p:tav>
                                        <p:tav tm="100000">
                                          <p:val>
                                            <p:fltVal val="1"/>
                                          </p:val>
                                        </p:tav>
                                      </p:tavLst>
                                    </p:anim>
                                    <p:anim calcmode="lin" valueType="num">
                                      <p:cBhvr>
                                        <p:cTn id="36" dur="164" tmFilter="0, 0; 0.125,0.2665; 0.25,0.4; 0.375,0.465; 0.5,0.5;  0.625,0.535; 0.75,0.6; 0.875,0.7335; 1,1">
                                          <p:stCondLst>
                                            <p:cond delay="1656"/>
                                          </p:stCondLst>
                                        </p:cTn>
                                        <p:tgtEl>
                                          <p:spTgt spid="9219">
                                            <p:txEl>
                                              <p:pRg st="1" end="1"/>
                                            </p:txEl>
                                          </p:spTgt>
                                        </p:tgtEl>
                                        <p:attrNameLst>
                                          <p:attrName>ppt_y</p:attrName>
                                        </p:attrNameLst>
                                      </p:cBhvr>
                                      <p:tavLst>
                                        <p:tav tm="0" fmla="#ppt_y-sin(pi*$)/81">
                                          <p:val>
                                            <p:fltVal val="0"/>
                                          </p:val>
                                        </p:tav>
                                        <p:tav tm="100000">
                                          <p:val>
                                            <p:fltVal val="1"/>
                                          </p:val>
                                        </p:tav>
                                      </p:tavLst>
                                    </p:anim>
                                    <p:animScale>
                                      <p:cBhvr>
                                        <p:cTn id="37" dur="26">
                                          <p:stCondLst>
                                            <p:cond delay="650"/>
                                          </p:stCondLst>
                                        </p:cTn>
                                        <p:tgtEl>
                                          <p:spTgt spid="9219">
                                            <p:txEl>
                                              <p:pRg st="1" end="1"/>
                                            </p:txEl>
                                          </p:spTgt>
                                        </p:tgtEl>
                                      </p:cBhvr>
                                      <p:to x="100000" y="60000"/>
                                    </p:animScale>
                                    <p:animScale>
                                      <p:cBhvr>
                                        <p:cTn id="38" dur="166" decel="50000">
                                          <p:stCondLst>
                                            <p:cond delay="676"/>
                                          </p:stCondLst>
                                        </p:cTn>
                                        <p:tgtEl>
                                          <p:spTgt spid="9219">
                                            <p:txEl>
                                              <p:pRg st="1" end="1"/>
                                            </p:txEl>
                                          </p:spTgt>
                                        </p:tgtEl>
                                      </p:cBhvr>
                                      <p:to x="100000" y="100000"/>
                                    </p:animScale>
                                    <p:animScale>
                                      <p:cBhvr>
                                        <p:cTn id="39" dur="26">
                                          <p:stCondLst>
                                            <p:cond delay="1312"/>
                                          </p:stCondLst>
                                        </p:cTn>
                                        <p:tgtEl>
                                          <p:spTgt spid="9219">
                                            <p:txEl>
                                              <p:pRg st="1" end="1"/>
                                            </p:txEl>
                                          </p:spTgt>
                                        </p:tgtEl>
                                      </p:cBhvr>
                                      <p:to x="100000" y="80000"/>
                                    </p:animScale>
                                    <p:animScale>
                                      <p:cBhvr>
                                        <p:cTn id="40" dur="166" decel="50000">
                                          <p:stCondLst>
                                            <p:cond delay="1338"/>
                                          </p:stCondLst>
                                        </p:cTn>
                                        <p:tgtEl>
                                          <p:spTgt spid="9219">
                                            <p:txEl>
                                              <p:pRg st="1" end="1"/>
                                            </p:txEl>
                                          </p:spTgt>
                                        </p:tgtEl>
                                      </p:cBhvr>
                                      <p:to x="100000" y="100000"/>
                                    </p:animScale>
                                    <p:animScale>
                                      <p:cBhvr>
                                        <p:cTn id="41" dur="26">
                                          <p:stCondLst>
                                            <p:cond delay="1642"/>
                                          </p:stCondLst>
                                        </p:cTn>
                                        <p:tgtEl>
                                          <p:spTgt spid="9219">
                                            <p:txEl>
                                              <p:pRg st="1" end="1"/>
                                            </p:txEl>
                                          </p:spTgt>
                                        </p:tgtEl>
                                      </p:cBhvr>
                                      <p:to x="100000" y="90000"/>
                                    </p:animScale>
                                    <p:animScale>
                                      <p:cBhvr>
                                        <p:cTn id="42" dur="166" decel="50000">
                                          <p:stCondLst>
                                            <p:cond delay="1668"/>
                                          </p:stCondLst>
                                        </p:cTn>
                                        <p:tgtEl>
                                          <p:spTgt spid="9219">
                                            <p:txEl>
                                              <p:pRg st="1" end="1"/>
                                            </p:txEl>
                                          </p:spTgt>
                                        </p:tgtEl>
                                      </p:cBhvr>
                                      <p:to x="100000" y="100000"/>
                                    </p:animScale>
                                    <p:animScale>
                                      <p:cBhvr>
                                        <p:cTn id="43" dur="26">
                                          <p:stCondLst>
                                            <p:cond delay="1808"/>
                                          </p:stCondLst>
                                        </p:cTn>
                                        <p:tgtEl>
                                          <p:spTgt spid="9219">
                                            <p:txEl>
                                              <p:pRg st="1" end="1"/>
                                            </p:txEl>
                                          </p:spTgt>
                                        </p:tgtEl>
                                      </p:cBhvr>
                                      <p:to x="100000" y="95000"/>
                                    </p:animScale>
                                    <p:animScale>
                                      <p:cBhvr>
                                        <p:cTn id="44" dur="166" decel="50000">
                                          <p:stCondLst>
                                            <p:cond delay="1834"/>
                                          </p:stCondLst>
                                        </p:cTn>
                                        <p:tgtEl>
                                          <p:spTgt spid="9219">
                                            <p:txEl>
                                              <p:pRg st="1" end="1"/>
                                            </p:txEl>
                                          </p:spTgt>
                                        </p:tgtEl>
                                      </p:cBhvr>
                                      <p:to x="100000" y="100000"/>
                                    </p:animScale>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nodeType="clickEffect">
                                  <p:stCondLst>
                                    <p:cond delay="0"/>
                                  </p:stCondLst>
                                  <p:childTnLst>
                                    <p:set>
                                      <p:cBhvr>
                                        <p:cTn id="48" dur="1" fill="hold">
                                          <p:stCondLst>
                                            <p:cond delay="0"/>
                                          </p:stCondLst>
                                        </p:cTn>
                                        <p:tgtEl>
                                          <p:spTgt spid="9219">
                                            <p:txEl>
                                              <p:pRg st="2" end="2"/>
                                            </p:txEl>
                                          </p:spTgt>
                                        </p:tgtEl>
                                        <p:attrNameLst>
                                          <p:attrName>style.visibility</p:attrName>
                                        </p:attrNameLst>
                                      </p:cBhvr>
                                      <p:to>
                                        <p:strVal val="visible"/>
                                      </p:to>
                                    </p:set>
                                    <p:anim calcmode="lin" valueType="num">
                                      <p:cBhvr>
                                        <p:cTn id="49" dur="500" fill="hold"/>
                                        <p:tgtEl>
                                          <p:spTgt spid="9219">
                                            <p:txEl>
                                              <p:pRg st="2" end="2"/>
                                            </p:txEl>
                                          </p:spTgt>
                                        </p:tgtEl>
                                        <p:attrNameLst>
                                          <p:attrName>ppt_w</p:attrName>
                                        </p:attrNameLst>
                                      </p:cBhvr>
                                      <p:tavLst>
                                        <p:tav tm="0">
                                          <p:val>
                                            <p:fltVal val="0"/>
                                          </p:val>
                                        </p:tav>
                                        <p:tav tm="100000">
                                          <p:val>
                                            <p:strVal val="#ppt_w"/>
                                          </p:val>
                                        </p:tav>
                                      </p:tavLst>
                                    </p:anim>
                                    <p:anim calcmode="lin" valueType="num">
                                      <p:cBhvr>
                                        <p:cTn id="50" dur="500" fill="hold"/>
                                        <p:tgtEl>
                                          <p:spTgt spid="9219">
                                            <p:txEl>
                                              <p:pRg st="2" end="2"/>
                                            </p:txEl>
                                          </p:spTgt>
                                        </p:tgtEl>
                                        <p:attrNameLst>
                                          <p:attrName>ppt_h</p:attrName>
                                        </p:attrNameLst>
                                      </p:cBhvr>
                                      <p:tavLst>
                                        <p:tav tm="0">
                                          <p:val>
                                            <p:fltVal val="0"/>
                                          </p:val>
                                        </p:tav>
                                        <p:tav tm="100000">
                                          <p:val>
                                            <p:strVal val="#ppt_h"/>
                                          </p:val>
                                        </p:tav>
                                      </p:tavLst>
                                    </p:anim>
                                    <p:animEffect transition="in" filter="fade">
                                      <p:cBhvr>
                                        <p:cTn id="51" dur="500"/>
                                        <p:tgtEl>
                                          <p:spTgt spid="9219">
                                            <p:txEl>
                                              <p:pRg st="2" end="2"/>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6" presetClass="entr" presetSubtype="42" fill="hold" nodeType="clickEffect">
                                  <p:stCondLst>
                                    <p:cond delay="0"/>
                                  </p:stCondLst>
                                  <p:childTnLst>
                                    <p:set>
                                      <p:cBhvr>
                                        <p:cTn id="55" dur="1" fill="hold">
                                          <p:stCondLst>
                                            <p:cond delay="0"/>
                                          </p:stCondLst>
                                        </p:cTn>
                                        <p:tgtEl>
                                          <p:spTgt spid="15"/>
                                        </p:tgtEl>
                                        <p:attrNameLst>
                                          <p:attrName>style.visibility</p:attrName>
                                        </p:attrNameLst>
                                      </p:cBhvr>
                                      <p:to>
                                        <p:strVal val="visible"/>
                                      </p:to>
                                    </p:set>
                                    <p:animEffect transition="in" filter="barn(outHorizontal)">
                                      <p:cBhvr>
                                        <p:cTn id="56" dur="500"/>
                                        <p:tgtEl>
                                          <p:spTgt spid="15"/>
                                        </p:tgtEl>
                                      </p:cBhvr>
                                    </p:animEffect>
                                  </p:childTnLst>
                                </p:cTn>
                              </p:par>
                            </p:childTnLst>
                          </p:cTn>
                        </p:par>
                      </p:childTnLst>
                    </p:cTn>
                  </p:par>
                  <p:par>
                    <p:cTn id="57" fill="hold">
                      <p:stCondLst>
                        <p:cond delay="indefinite"/>
                      </p:stCondLst>
                      <p:childTnLst>
                        <p:par>
                          <p:cTn id="58" fill="hold">
                            <p:stCondLst>
                              <p:cond delay="0"/>
                            </p:stCondLst>
                            <p:childTnLst>
                              <p:par>
                                <p:cTn id="59" presetID="53" presetClass="entr" presetSubtype="16" fill="hold" nodeType="clickEffect">
                                  <p:stCondLst>
                                    <p:cond delay="0"/>
                                  </p:stCondLst>
                                  <p:childTnLst>
                                    <p:set>
                                      <p:cBhvr>
                                        <p:cTn id="60" dur="1" fill="hold">
                                          <p:stCondLst>
                                            <p:cond delay="0"/>
                                          </p:stCondLst>
                                        </p:cTn>
                                        <p:tgtEl>
                                          <p:spTgt spid="9219">
                                            <p:txEl>
                                              <p:pRg st="3" end="3"/>
                                            </p:txEl>
                                          </p:spTgt>
                                        </p:tgtEl>
                                        <p:attrNameLst>
                                          <p:attrName>style.visibility</p:attrName>
                                        </p:attrNameLst>
                                      </p:cBhvr>
                                      <p:to>
                                        <p:strVal val="visible"/>
                                      </p:to>
                                    </p:set>
                                    <p:anim calcmode="lin" valueType="num">
                                      <p:cBhvr>
                                        <p:cTn id="61" dur="500" fill="hold"/>
                                        <p:tgtEl>
                                          <p:spTgt spid="9219">
                                            <p:txEl>
                                              <p:pRg st="3" end="3"/>
                                            </p:txEl>
                                          </p:spTgt>
                                        </p:tgtEl>
                                        <p:attrNameLst>
                                          <p:attrName>ppt_w</p:attrName>
                                        </p:attrNameLst>
                                      </p:cBhvr>
                                      <p:tavLst>
                                        <p:tav tm="0">
                                          <p:val>
                                            <p:fltVal val="0"/>
                                          </p:val>
                                        </p:tav>
                                        <p:tav tm="100000">
                                          <p:val>
                                            <p:strVal val="#ppt_w"/>
                                          </p:val>
                                        </p:tav>
                                      </p:tavLst>
                                    </p:anim>
                                    <p:anim calcmode="lin" valueType="num">
                                      <p:cBhvr>
                                        <p:cTn id="62" dur="500" fill="hold"/>
                                        <p:tgtEl>
                                          <p:spTgt spid="9219">
                                            <p:txEl>
                                              <p:pRg st="3" end="3"/>
                                            </p:txEl>
                                          </p:spTgt>
                                        </p:tgtEl>
                                        <p:attrNameLst>
                                          <p:attrName>ppt_h</p:attrName>
                                        </p:attrNameLst>
                                      </p:cBhvr>
                                      <p:tavLst>
                                        <p:tav tm="0">
                                          <p:val>
                                            <p:fltVal val="0"/>
                                          </p:val>
                                        </p:tav>
                                        <p:tav tm="100000">
                                          <p:val>
                                            <p:strVal val="#ppt_h"/>
                                          </p:val>
                                        </p:tav>
                                      </p:tavLst>
                                    </p:anim>
                                    <p:animEffect transition="in" filter="fade">
                                      <p:cBhvr>
                                        <p:cTn id="63" dur="500"/>
                                        <p:tgtEl>
                                          <p:spTgt spid="9219">
                                            <p:txEl>
                                              <p:pRg st="3" end="3"/>
                                            </p:txEl>
                                          </p:spTgt>
                                        </p:tgtEl>
                                      </p:cBhvr>
                                    </p:animEffect>
                                  </p:childTnLst>
                                </p:cTn>
                              </p:par>
                            </p:childTnLst>
                          </p:cTn>
                        </p:par>
                      </p:childTnLst>
                    </p:cTn>
                  </p:par>
                  <p:par>
                    <p:cTn id="64" fill="hold">
                      <p:stCondLst>
                        <p:cond delay="indefinite"/>
                      </p:stCondLst>
                      <p:childTnLst>
                        <p:par>
                          <p:cTn id="65" fill="hold">
                            <p:stCondLst>
                              <p:cond delay="0"/>
                            </p:stCondLst>
                            <p:childTnLst>
                              <p:par>
                                <p:cTn id="66" presetID="16" presetClass="entr" presetSubtype="42" fill="hold" nodeType="clickEffect">
                                  <p:stCondLst>
                                    <p:cond delay="0"/>
                                  </p:stCondLst>
                                  <p:childTnLst>
                                    <p:set>
                                      <p:cBhvr>
                                        <p:cTn id="67" dur="1" fill="hold">
                                          <p:stCondLst>
                                            <p:cond delay="0"/>
                                          </p:stCondLst>
                                        </p:cTn>
                                        <p:tgtEl>
                                          <p:spTgt spid="14"/>
                                        </p:tgtEl>
                                        <p:attrNameLst>
                                          <p:attrName>style.visibility</p:attrName>
                                        </p:attrNameLst>
                                      </p:cBhvr>
                                      <p:to>
                                        <p:strVal val="visible"/>
                                      </p:to>
                                    </p:set>
                                    <p:animEffect transition="in" filter="barn(outHorizontal)">
                                      <p:cBhvr>
                                        <p:cTn id="68" dur="500"/>
                                        <p:tgtEl>
                                          <p:spTgt spid="14"/>
                                        </p:tgtEl>
                                      </p:cBhvr>
                                    </p:animEffect>
                                  </p:childTnLst>
                                </p:cTn>
                              </p:par>
                            </p:childTnLst>
                          </p:cTn>
                        </p:par>
                      </p:childTnLst>
                    </p:cTn>
                  </p:par>
                  <p:par>
                    <p:cTn id="69" fill="hold">
                      <p:stCondLst>
                        <p:cond delay="indefinite"/>
                      </p:stCondLst>
                      <p:childTnLst>
                        <p:par>
                          <p:cTn id="70" fill="hold">
                            <p:stCondLst>
                              <p:cond delay="0"/>
                            </p:stCondLst>
                            <p:childTnLst>
                              <p:par>
                                <p:cTn id="71" presetID="53" presetClass="entr" presetSubtype="16" fill="hold" nodeType="clickEffect">
                                  <p:stCondLst>
                                    <p:cond delay="0"/>
                                  </p:stCondLst>
                                  <p:childTnLst>
                                    <p:set>
                                      <p:cBhvr>
                                        <p:cTn id="72" dur="1" fill="hold">
                                          <p:stCondLst>
                                            <p:cond delay="0"/>
                                          </p:stCondLst>
                                        </p:cTn>
                                        <p:tgtEl>
                                          <p:spTgt spid="9219">
                                            <p:txEl>
                                              <p:pRg st="4" end="4"/>
                                            </p:txEl>
                                          </p:spTgt>
                                        </p:tgtEl>
                                        <p:attrNameLst>
                                          <p:attrName>style.visibility</p:attrName>
                                        </p:attrNameLst>
                                      </p:cBhvr>
                                      <p:to>
                                        <p:strVal val="visible"/>
                                      </p:to>
                                    </p:set>
                                    <p:anim calcmode="lin" valueType="num">
                                      <p:cBhvr>
                                        <p:cTn id="73" dur="500" fill="hold"/>
                                        <p:tgtEl>
                                          <p:spTgt spid="9219">
                                            <p:txEl>
                                              <p:pRg st="4" end="4"/>
                                            </p:txEl>
                                          </p:spTgt>
                                        </p:tgtEl>
                                        <p:attrNameLst>
                                          <p:attrName>ppt_w</p:attrName>
                                        </p:attrNameLst>
                                      </p:cBhvr>
                                      <p:tavLst>
                                        <p:tav tm="0">
                                          <p:val>
                                            <p:fltVal val="0"/>
                                          </p:val>
                                        </p:tav>
                                        <p:tav tm="100000">
                                          <p:val>
                                            <p:strVal val="#ppt_w"/>
                                          </p:val>
                                        </p:tav>
                                      </p:tavLst>
                                    </p:anim>
                                    <p:anim calcmode="lin" valueType="num">
                                      <p:cBhvr>
                                        <p:cTn id="74" dur="500" fill="hold"/>
                                        <p:tgtEl>
                                          <p:spTgt spid="9219">
                                            <p:txEl>
                                              <p:pRg st="4" end="4"/>
                                            </p:txEl>
                                          </p:spTgt>
                                        </p:tgtEl>
                                        <p:attrNameLst>
                                          <p:attrName>ppt_h</p:attrName>
                                        </p:attrNameLst>
                                      </p:cBhvr>
                                      <p:tavLst>
                                        <p:tav tm="0">
                                          <p:val>
                                            <p:fltVal val="0"/>
                                          </p:val>
                                        </p:tav>
                                        <p:tav tm="100000">
                                          <p:val>
                                            <p:strVal val="#ppt_h"/>
                                          </p:val>
                                        </p:tav>
                                      </p:tavLst>
                                    </p:anim>
                                    <p:animEffect transition="in" filter="fade">
                                      <p:cBhvr>
                                        <p:cTn id="75" dur="500"/>
                                        <p:tgtEl>
                                          <p:spTgt spid="9219">
                                            <p:txEl>
                                              <p:pRg st="4" end="4"/>
                                            </p:txEl>
                                          </p:spTgt>
                                        </p:tgtEl>
                                      </p:cBhvr>
                                    </p:animEffect>
                                  </p:childTnLst>
                                </p:cTn>
                              </p:par>
                            </p:childTnLst>
                          </p:cTn>
                        </p:par>
                      </p:childTnLst>
                    </p:cTn>
                  </p:par>
                  <p:par>
                    <p:cTn id="76" fill="hold">
                      <p:stCondLst>
                        <p:cond delay="indefinite"/>
                      </p:stCondLst>
                      <p:childTnLst>
                        <p:par>
                          <p:cTn id="77" fill="hold">
                            <p:stCondLst>
                              <p:cond delay="0"/>
                            </p:stCondLst>
                            <p:childTnLst>
                              <p:par>
                                <p:cTn id="78" presetID="16" presetClass="entr" presetSubtype="42" fill="hold" nodeType="clickEffect">
                                  <p:stCondLst>
                                    <p:cond delay="0"/>
                                  </p:stCondLst>
                                  <p:childTnLst>
                                    <p:set>
                                      <p:cBhvr>
                                        <p:cTn id="79" dur="1" fill="hold">
                                          <p:stCondLst>
                                            <p:cond delay="0"/>
                                          </p:stCondLst>
                                        </p:cTn>
                                        <p:tgtEl>
                                          <p:spTgt spid="13"/>
                                        </p:tgtEl>
                                        <p:attrNameLst>
                                          <p:attrName>style.visibility</p:attrName>
                                        </p:attrNameLst>
                                      </p:cBhvr>
                                      <p:to>
                                        <p:strVal val="visible"/>
                                      </p:to>
                                    </p:set>
                                    <p:animEffect transition="in" filter="barn(outHorizontal)">
                                      <p:cBhvr>
                                        <p:cTn id="80" dur="500"/>
                                        <p:tgtEl>
                                          <p:spTgt spid="13"/>
                                        </p:tgtEl>
                                      </p:cBhvr>
                                    </p:animEffect>
                                  </p:childTnLst>
                                </p:cTn>
                              </p:par>
                            </p:childTnLst>
                          </p:cTn>
                        </p:par>
                      </p:childTnLst>
                    </p:cTn>
                  </p:par>
                  <p:par>
                    <p:cTn id="81" fill="hold">
                      <p:stCondLst>
                        <p:cond delay="indefinite"/>
                      </p:stCondLst>
                      <p:childTnLst>
                        <p:par>
                          <p:cTn id="82" fill="hold">
                            <p:stCondLst>
                              <p:cond delay="0"/>
                            </p:stCondLst>
                            <p:childTnLst>
                              <p:par>
                                <p:cTn id="83" presetID="53" presetClass="entr" presetSubtype="16" fill="hold" nodeType="clickEffect">
                                  <p:stCondLst>
                                    <p:cond delay="0"/>
                                  </p:stCondLst>
                                  <p:childTnLst>
                                    <p:set>
                                      <p:cBhvr>
                                        <p:cTn id="84" dur="1" fill="hold">
                                          <p:stCondLst>
                                            <p:cond delay="0"/>
                                          </p:stCondLst>
                                        </p:cTn>
                                        <p:tgtEl>
                                          <p:spTgt spid="9219">
                                            <p:txEl>
                                              <p:pRg st="5" end="5"/>
                                            </p:txEl>
                                          </p:spTgt>
                                        </p:tgtEl>
                                        <p:attrNameLst>
                                          <p:attrName>style.visibility</p:attrName>
                                        </p:attrNameLst>
                                      </p:cBhvr>
                                      <p:to>
                                        <p:strVal val="visible"/>
                                      </p:to>
                                    </p:set>
                                    <p:anim calcmode="lin" valueType="num">
                                      <p:cBhvr>
                                        <p:cTn id="85" dur="500" fill="hold"/>
                                        <p:tgtEl>
                                          <p:spTgt spid="9219">
                                            <p:txEl>
                                              <p:pRg st="5" end="5"/>
                                            </p:txEl>
                                          </p:spTgt>
                                        </p:tgtEl>
                                        <p:attrNameLst>
                                          <p:attrName>ppt_w</p:attrName>
                                        </p:attrNameLst>
                                      </p:cBhvr>
                                      <p:tavLst>
                                        <p:tav tm="0">
                                          <p:val>
                                            <p:fltVal val="0"/>
                                          </p:val>
                                        </p:tav>
                                        <p:tav tm="100000">
                                          <p:val>
                                            <p:strVal val="#ppt_w"/>
                                          </p:val>
                                        </p:tav>
                                      </p:tavLst>
                                    </p:anim>
                                    <p:anim calcmode="lin" valueType="num">
                                      <p:cBhvr>
                                        <p:cTn id="86" dur="500" fill="hold"/>
                                        <p:tgtEl>
                                          <p:spTgt spid="9219">
                                            <p:txEl>
                                              <p:pRg st="5" end="5"/>
                                            </p:txEl>
                                          </p:spTgt>
                                        </p:tgtEl>
                                        <p:attrNameLst>
                                          <p:attrName>ppt_h</p:attrName>
                                        </p:attrNameLst>
                                      </p:cBhvr>
                                      <p:tavLst>
                                        <p:tav tm="0">
                                          <p:val>
                                            <p:fltVal val="0"/>
                                          </p:val>
                                        </p:tav>
                                        <p:tav tm="100000">
                                          <p:val>
                                            <p:strVal val="#ppt_h"/>
                                          </p:val>
                                        </p:tav>
                                      </p:tavLst>
                                    </p:anim>
                                    <p:animEffect transition="in" filter="fade">
                                      <p:cBhvr>
                                        <p:cTn id="87" dur="500"/>
                                        <p:tgtEl>
                                          <p:spTgt spid="9219">
                                            <p:txEl>
                                              <p:pRg st="5" end="5"/>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6" presetClass="entr" presetSubtype="42" fill="hold" nodeType="clickEffect">
                                  <p:stCondLst>
                                    <p:cond delay="0"/>
                                  </p:stCondLst>
                                  <p:childTnLst>
                                    <p:set>
                                      <p:cBhvr>
                                        <p:cTn id="91" dur="1" fill="hold">
                                          <p:stCondLst>
                                            <p:cond delay="0"/>
                                          </p:stCondLst>
                                        </p:cTn>
                                        <p:tgtEl>
                                          <p:spTgt spid="1032"/>
                                        </p:tgtEl>
                                        <p:attrNameLst>
                                          <p:attrName>style.visibility</p:attrName>
                                        </p:attrNameLst>
                                      </p:cBhvr>
                                      <p:to>
                                        <p:strVal val="visible"/>
                                      </p:to>
                                    </p:set>
                                    <p:animEffect transition="in" filter="barn(outHorizontal)">
                                      <p:cBhvr>
                                        <p:cTn id="92" dur="500"/>
                                        <p:tgtEl>
                                          <p:spTgt spid="1032"/>
                                        </p:tgtEl>
                                      </p:cBhvr>
                                    </p:animEffect>
                                  </p:childTnLst>
                                </p:cTn>
                              </p:par>
                            </p:childTnLst>
                          </p:cTn>
                        </p:par>
                      </p:childTnLst>
                    </p:cTn>
                  </p:par>
                  <p:par>
                    <p:cTn id="93" fill="hold">
                      <p:stCondLst>
                        <p:cond delay="indefinite"/>
                      </p:stCondLst>
                      <p:childTnLst>
                        <p:par>
                          <p:cTn id="94" fill="hold">
                            <p:stCondLst>
                              <p:cond delay="0"/>
                            </p:stCondLst>
                            <p:childTnLst>
                              <p:par>
                                <p:cTn id="95" presetID="53" presetClass="entr" presetSubtype="16" fill="hold" nodeType="clickEffect">
                                  <p:stCondLst>
                                    <p:cond delay="0"/>
                                  </p:stCondLst>
                                  <p:childTnLst>
                                    <p:set>
                                      <p:cBhvr>
                                        <p:cTn id="96" dur="1" fill="hold">
                                          <p:stCondLst>
                                            <p:cond delay="0"/>
                                          </p:stCondLst>
                                        </p:cTn>
                                        <p:tgtEl>
                                          <p:spTgt spid="9219">
                                            <p:txEl>
                                              <p:pRg st="6" end="6"/>
                                            </p:txEl>
                                          </p:spTgt>
                                        </p:tgtEl>
                                        <p:attrNameLst>
                                          <p:attrName>style.visibility</p:attrName>
                                        </p:attrNameLst>
                                      </p:cBhvr>
                                      <p:to>
                                        <p:strVal val="visible"/>
                                      </p:to>
                                    </p:set>
                                    <p:anim calcmode="lin" valueType="num">
                                      <p:cBhvr>
                                        <p:cTn id="97" dur="500" fill="hold"/>
                                        <p:tgtEl>
                                          <p:spTgt spid="9219">
                                            <p:txEl>
                                              <p:pRg st="6" end="6"/>
                                            </p:txEl>
                                          </p:spTgt>
                                        </p:tgtEl>
                                        <p:attrNameLst>
                                          <p:attrName>ppt_w</p:attrName>
                                        </p:attrNameLst>
                                      </p:cBhvr>
                                      <p:tavLst>
                                        <p:tav tm="0">
                                          <p:val>
                                            <p:fltVal val="0"/>
                                          </p:val>
                                        </p:tav>
                                        <p:tav tm="100000">
                                          <p:val>
                                            <p:strVal val="#ppt_w"/>
                                          </p:val>
                                        </p:tav>
                                      </p:tavLst>
                                    </p:anim>
                                    <p:anim calcmode="lin" valueType="num">
                                      <p:cBhvr>
                                        <p:cTn id="98" dur="500" fill="hold"/>
                                        <p:tgtEl>
                                          <p:spTgt spid="9219">
                                            <p:txEl>
                                              <p:pRg st="6" end="6"/>
                                            </p:txEl>
                                          </p:spTgt>
                                        </p:tgtEl>
                                        <p:attrNameLst>
                                          <p:attrName>ppt_h</p:attrName>
                                        </p:attrNameLst>
                                      </p:cBhvr>
                                      <p:tavLst>
                                        <p:tav tm="0">
                                          <p:val>
                                            <p:fltVal val="0"/>
                                          </p:val>
                                        </p:tav>
                                        <p:tav tm="100000">
                                          <p:val>
                                            <p:strVal val="#ppt_h"/>
                                          </p:val>
                                        </p:tav>
                                      </p:tavLst>
                                    </p:anim>
                                    <p:animEffect transition="in" filter="fade">
                                      <p:cBhvr>
                                        <p:cTn id="99" dur="500"/>
                                        <p:tgtEl>
                                          <p:spTgt spid="9219">
                                            <p:txEl>
                                              <p:pRg st="6" end="6"/>
                                            </p:txEl>
                                          </p:spTgt>
                                        </p:tgtEl>
                                      </p:cBhvr>
                                    </p:animEffect>
                                  </p:childTnLst>
                                </p:cTn>
                              </p:par>
                            </p:childTnLst>
                          </p:cTn>
                        </p:par>
                      </p:childTnLst>
                    </p:cTn>
                  </p:par>
                  <p:par>
                    <p:cTn id="100" fill="hold">
                      <p:stCondLst>
                        <p:cond delay="indefinite"/>
                      </p:stCondLst>
                      <p:childTnLst>
                        <p:par>
                          <p:cTn id="101" fill="hold">
                            <p:stCondLst>
                              <p:cond delay="0"/>
                            </p:stCondLst>
                            <p:childTnLst>
                              <p:par>
                                <p:cTn id="102" presetID="16" presetClass="entr" presetSubtype="42" fill="hold" nodeType="clickEffect">
                                  <p:stCondLst>
                                    <p:cond delay="0"/>
                                  </p:stCondLst>
                                  <p:childTnLst>
                                    <p:set>
                                      <p:cBhvr>
                                        <p:cTn id="103" dur="1" fill="hold">
                                          <p:stCondLst>
                                            <p:cond delay="0"/>
                                          </p:stCondLst>
                                        </p:cTn>
                                        <p:tgtEl>
                                          <p:spTgt spid="9"/>
                                        </p:tgtEl>
                                        <p:attrNameLst>
                                          <p:attrName>style.visibility</p:attrName>
                                        </p:attrNameLst>
                                      </p:cBhvr>
                                      <p:to>
                                        <p:strVal val="visible"/>
                                      </p:to>
                                    </p:set>
                                    <p:animEffect transition="in" filter="barn(outHorizontal)">
                                      <p:cBhvr>
                                        <p:cTn id="104" dur="500"/>
                                        <p:tgtEl>
                                          <p:spTgt spid="9"/>
                                        </p:tgtEl>
                                      </p:cBhvr>
                                    </p:animEffect>
                                  </p:childTnLst>
                                </p:cTn>
                              </p:par>
                            </p:childTnLst>
                          </p:cTn>
                        </p:par>
                      </p:childTnLst>
                    </p:cTn>
                  </p:par>
                  <p:par>
                    <p:cTn id="105" fill="hold">
                      <p:stCondLst>
                        <p:cond delay="indefinite"/>
                      </p:stCondLst>
                      <p:childTnLst>
                        <p:par>
                          <p:cTn id="106" fill="hold">
                            <p:stCondLst>
                              <p:cond delay="0"/>
                            </p:stCondLst>
                            <p:childTnLst>
                              <p:par>
                                <p:cTn id="107" presetID="53" presetClass="entr" presetSubtype="16" fill="hold" nodeType="clickEffect">
                                  <p:stCondLst>
                                    <p:cond delay="0"/>
                                  </p:stCondLst>
                                  <p:childTnLst>
                                    <p:set>
                                      <p:cBhvr>
                                        <p:cTn id="108" dur="1" fill="hold">
                                          <p:stCondLst>
                                            <p:cond delay="0"/>
                                          </p:stCondLst>
                                        </p:cTn>
                                        <p:tgtEl>
                                          <p:spTgt spid="9219">
                                            <p:txEl>
                                              <p:pRg st="7" end="7"/>
                                            </p:txEl>
                                          </p:spTgt>
                                        </p:tgtEl>
                                        <p:attrNameLst>
                                          <p:attrName>style.visibility</p:attrName>
                                        </p:attrNameLst>
                                      </p:cBhvr>
                                      <p:to>
                                        <p:strVal val="visible"/>
                                      </p:to>
                                    </p:set>
                                    <p:anim calcmode="lin" valueType="num">
                                      <p:cBhvr>
                                        <p:cTn id="109" dur="500" fill="hold"/>
                                        <p:tgtEl>
                                          <p:spTgt spid="9219">
                                            <p:txEl>
                                              <p:pRg st="7" end="7"/>
                                            </p:txEl>
                                          </p:spTgt>
                                        </p:tgtEl>
                                        <p:attrNameLst>
                                          <p:attrName>ppt_w</p:attrName>
                                        </p:attrNameLst>
                                      </p:cBhvr>
                                      <p:tavLst>
                                        <p:tav tm="0">
                                          <p:val>
                                            <p:fltVal val="0"/>
                                          </p:val>
                                        </p:tav>
                                        <p:tav tm="100000">
                                          <p:val>
                                            <p:strVal val="#ppt_w"/>
                                          </p:val>
                                        </p:tav>
                                      </p:tavLst>
                                    </p:anim>
                                    <p:anim calcmode="lin" valueType="num">
                                      <p:cBhvr>
                                        <p:cTn id="110" dur="500" fill="hold"/>
                                        <p:tgtEl>
                                          <p:spTgt spid="9219">
                                            <p:txEl>
                                              <p:pRg st="7" end="7"/>
                                            </p:txEl>
                                          </p:spTgt>
                                        </p:tgtEl>
                                        <p:attrNameLst>
                                          <p:attrName>ppt_h</p:attrName>
                                        </p:attrNameLst>
                                      </p:cBhvr>
                                      <p:tavLst>
                                        <p:tav tm="0">
                                          <p:val>
                                            <p:fltVal val="0"/>
                                          </p:val>
                                        </p:tav>
                                        <p:tav tm="100000">
                                          <p:val>
                                            <p:strVal val="#ppt_h"/>
                                          </p:val>
                                        </p:tav>
                                      </p:tavLst>
                                    </p:anim>
                                    <p:animEffect transition="in" filter="fade">
                                      <p:cBhvr>
                                        <p:cTn id="111" dur="500"/>
                                        <p:tgtEl>
                                          <p:spTgt spid="9219">
                                            <p:txEl>
                                              <p:pRg st="7" end="7"/>
                                            </p:txEl>
                                          </p:spTgt>
                                        </p:tgtEl>
                                      </p:cBhvr>
                                    </p:animEffect>
                                  </p:childTnLst>
                                </p:cTn>
                              </p:par>
                            </p:childTnLst>
                          </p:cTn>
                        </p:par>
                      </p:childTnLst>
                    </p:cTn>
                  </p:par>
                  <p:par>
                    <p:cTn id="112" fill="hold">
                      <p:stCondLst>
                        <p:cond delay="indefinite"/>
                      </p:stCondLst>
                      <p:childTnLst>
                        <p:par>
                          <p:cTn id="113" fill="hold">
                            <p:stCondLst>
                              <p:cond delay="0"/>
                            </p:stCondLst>
                            <p:childTnLst>
                              <p:par>
                                <p:cTn id="114" presetID="16" presetClass="entr" presetSubtype="42" fill="hold" nodeType="clickEffect">
                                  <p:stCondLst>
                                    <p:cond delay="0"/>
                                  </p:stCondLst>
                                  <p:childTnLst>
                                    <p:set>
                                      <p:cBhvr>
                                        <p:cTn id="115" dur="1" fill="hold">
                                          <p:stCondLst>
                                            <p:cond delay="0"/>
                                          </p:stCondLst>
                                        </p:cTn>
                                        <p:tgtEl>
                                          <p:spTgt spid="10"/>
                                        </p:tgtEl>
                                        <p:attrNameLst>
                                          <p:attrName>style.visibility</p:attrName>
                                        </p:attrNameLst>
                                      </p:cBhvr>
                                      <p:to>
                                        <p:strVal val="visible"/>
                                      </p:to>
                                    </p:set>
                                    <p:animEffect transition="in" filter="barn(outHorizontal)">
                                      <p:cBhvr>
                                        <p:cTn id="1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heme/theme1.xml><?xml version="1.0" encoding="utf-8"?>
<a:theme xmlns:a="http://schemas.openxmlformats.org/drawingml/2006/main" name="1_Office Theme">
  <a:themeElements>
    <a:clrScheme name="Islander">
      <a:dk1>
        <a:srgbClr val="000000"/>
      </a:dk1>
      <a:lt1>
        <a:srgbClr val="FFFFFF"/>
      </a:lt1>
      <a:dk2>
        <a:srgbClr val="000000"/>
      </a:dk2>
      <a:lt2>
        <a:srgbClr val="E6E6E6"/>
      </a:lt2>
      <a:accent1>
        <a:srgbClr val="E56925"/>
      </a:accent1>
      <a:accent2>
        <a:srgbClr val="F19936"/>
      </a:accent2>
      <a:accent3>
        <a:srgbClr val="5DA3CC"/>
      </a:accent3>
      <a:accent4>
        <a:srgbClr val="B3DAD6"/>
      </a:accent4>
      <a:accent5>
        <a:srgbClr val="76B144"/>
      </a:accent5>
      <a:accent6>
        <a:srgbClr val="438F63"/>
      </a:accent6>
      <a:hlink>
        <a:srgbClr val="E2DD60"/>
      </a:hlink>
      <a:folHlink>
        <a:srgbClr val="E78576"/>
      </a:folHlink>
    </a:clrScheme>
    <a:fontScheme name="Custom 18">
      <a:majorFont>
        <a:latin typeface="Segoe UI"/>
        <a:ea typeface=""/>
        <a:cs typeface=""/>
      </a:majorFont>
      <a:minorFont>
        <a:latin typeface="Segoe U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sian Pacific heritage_TM10131490_Win32_LH_v4" id="{B2A0ACF3-34FF-4C5A-A737-2558AC4C9FEA}" vid="{FBDB92CC-0A39-410B-A16B-8C101333048E}"/>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E18D074-6F3D-488C-8220-03C2DEFDE854}">
  <ds:schemaRefs>
    <ds:schemaRef ds:uri="http://schemas.microsoft.com/office/2006/metadata/properties"/>
    <ds:schemaRef ds:uri="http://www.w3.org/2000/xmlns/"/>
    <ds:schemaRef ds:uri="71af3243-3dd4-4a8d-8c0d-dd76da1f02a5"/>
    <ds:schemaRef ds:uri="http://schemas.microsoft.com/sharepoint/v3"/>
    <ds:schemaRef ds:uri="http://www.w3.org/2001/XMLSchema-instance"/>
    <ds:schemaRef ds:uri="http://schemas.microsoft.com/office/infopath/2007/PartnerControls"/>
    <ds:schemaRef ds:uri="230e9df3-be65-4c73-a93b-d1236ebd677e"/>
  </ds:schemaRefs>
</ds:datastoreItem>
</file>

<file path=customXml/itemProps2.xml><?xml version="1.0" encoding="utf-8"?>
<ds:datastoreItem xmlns:ds="http://schemas.openxmlformats.org/officeDocument/2006/customXml" ds:itemID="{0F9CE79C-5104-4273-B83B-D03AD839A8F7}">
  <ds:schemaRefs>
    <ds:schemaRef ds:uri="http://schemas.microsoft.com/sharepoint/v3/contenttype/forms"/>
  </ds:schemaRefs>
</ds:datastoreItem>
</file>

<file path=customXml/itemProps3.xml><?xml version="1.0" encoding="utf-8"?>
<ds:datastoreItem xmlns:ds="http://schemas.openxmlformats.org/officeDocument/2006/customXml" ds:itemID="{1D141EBB-3386-4164-A294-111C6309E33E}">
  <ds:schemaRefs>
    <ds:schemaRef ds:uri="http://schemas.microsoft.com/office/2006/metadata/contentType"/>
    <ds:schemaRef ds:uri="http://schemas.microsoft.com/office/2006/metadata/properties/metaAttributes"/>
    <ds:schemaRef ds:uri="http://www.w3.org/2000/xmlns/"/>
    <ds:schemaRef ds:uri="http://www.w3.org/2001/XMLSchema"/>
    <ds:schemaRef ds:uri="http://schemas.microsoft.com/sharepoint/v3"/>
    <ds:schemaRef ds:uri="71af3243-3dd4-4a8d-8c0d-dd76da1f02a5"/>
    <ds:schemaRef ds:uri="16c05727-aa75-4e4a-9b5f-8a80a1165891"/>
    <ds:schemaRef ds:uri="230e9df3-be65-4c73-a93b-d1236ebd677e"/>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Asian Pacific American Heritage Month presentation</Template>
  <TotalTime>1197</TotalTime>
  <Words>1118</Words>
  <Application>Microsoft Office PowerPoint</Application>
  <PresentationFormat>Widescreen</PresentationFormat>
  <Paragraphs>106</Paragraphs>
  <Slides>15</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Abadi</vt:lpstr>
      <vt:lpstr>Algerian</vt:lpstr>
      <vt:lpstr>Arial</vt:lpstr>
      <vt:lpstr>Courier New</vt:lpstr>
      <vt:lpstr>Google Sans</vt:lpstr>
      <vt:lpstr>Segoe UI</vt:lpstr>
      <vt:lpstr>Wingdings</vt:lpstr>
      <vt:lpstr>1_Office Theme</vt:lpstr>
      <vt:lpstr>PRODUCT  RE-ENGINEERING AND INNOVATION</vt:lpstr>
      <vt:lpstr>WATERING OF PLANTS  WITH  AUTO – DETECTION METHOD</vt:lpstr>
      <vt:lpstr>Overview</vt:lpstr>
      <vt:lpstr>INTRODUCTION</vt:lpstr>
      <vt:lpstr>MATERIAL REQUIRED</vt:lpstr>
      <vt:lpstr>BASIC CONSTRUCTION &amp;  DESIGN </vt:lpstr>
      <vt:lpstr>L</vt:lpstr>
      <vt:lpstr>WORKING PRINCIPLE</vt:lpstr>
      <vt:lpstr> PRACTICAL FEASIBILITY</vt:lpstr>
      <vt:lpstr>COSTING</vt:lpstr>
      <vt:lpstr>APPLICATIONS</vt:lpstr>
      <vt:lpstr>         ADVANTAGES            DISADVANTAGES </vt:lpstr>
      <vt:lpstr>ENCHANCEMENT</vt:lpstr>
      <vt:lpstr>CONCLUSION</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PRODUCT  RE-ENGINEERING AND INNOVATION</dc:title>
  <dc:subject/>
  <dc:creator>Maanik Jain</dc:creator>
  <cp:keywords/>
  <dc:description/>
  <cp:lastModifiedBy>Maanik Jain</cp:lastModifiedBy>
  <cp:revision>29</cp:revision>
  <dcterms:created xsi:type="dcterms:W3CDTF">2022-07-19T03:53:12Z</dcterms:created>
  <dcterms:modified xsi:type="dcterms:W3CDTF">2025-03-23T08:16:12Z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